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Lst>
  <p:notesMasterIdLst>
    <p:notesMasterId r:id="rId21"/>
  </p:notesMasterIdLst>
  <p:handoutMasterIdLst>
    <p:handoutMasterId r:id="rId22"/>
  </p:handoutMasterIdLst>
  <p:sldIdLst>
    <p:sldId id="256" r:id="rId2"/>
    <p:sldId id="279" r:id="rId3"/>
    <p:sldId id="259" r:id="rId4"/>
    <p:sldId id="262" r:id="rId5"/>
    <p:sldId id="295" r:id="rId6"/>
    <p:sldId id="299" r:id="rId7"/>
    <p:sldId id="303" r:id="rId8"/>
    <p:sldId id="265" r:id="rId9"/>
    <p:sldId id="269" r:id="rId10"/>
    <p:sldId id="300" r:id="rId11"/>
    <p:sldId id="275" r:id="rId12"/>
    <p:sldId id="276" r:id="rId13"/>
    <p:sldId id="301" r:id="rId14"/>
    <p:sldId id="302" r:id="rId15"/>
    <p:sldId id="291" r:id="rId16"/>
    <p:sldId id="267" r:id="rId17"/>
    <p:sldId id="281" r:id="rId18"/>
    <p:sldId id="282" r:id="rId19"/>
    <p:sldId id="268" r:id="rId20"/>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1pPr>
    <a:lvl2pPr marL="4572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2pPr>
    <a:lvl3pPr marL="9144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3pPr>
    <a:lvl4pPr marL="13716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4pPr>
    <a:lvl5pPr marL="18288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5pPr>
    <a:lvl6pPr marL="2286000" algn="l" defTabSz="914400" rtl="0" eaLnBrk="1" latinLnBrk="0" hangingPunct="1">
      <a:defRPr kern="1200">
        <a:solidFill>
          <a:schemeClr val="tx1"/>
        </a:solidFill>
        <a:latin typeface="Comic Sans MS" panose="030F0702030302020204" pitchFamily="66" charset="0"/>
        <a:ea typeface="+mn-ea"/>
        <a:cs typeface="+mn-cs"/>
      </a:defRPr>
    </a:lvl6pPr>
    <a:lvl7pPr marL="2743200" algn="l" defTabSz="914400" rtl="0" eaLnBrk="1" latinLnBrk="0" hangingPunct="1">
      <a:defRPr kern="1200">
        <a:solidFill>
          <a:schemeClr val="tx1"/>
        </a:solidFill>
        <a:latin typeface="Comic Sans MS" panose="030F0702030302020204" pitchFamily="66" charset="0"/>
        <a:ea typeface="+mn-ea"/>
        <a:cs typeface="+mn-cs"/>
      </a:defRPr>
    </a:lvl7pPr>
    <a:lvl8pPr marL="3200400" algn="l" defTabSz="914400" rtl="0" eaLnBrk="1" latinLnBrk="0" hangingPunct="1">
      <a:defRPr kern="1200">
        <a:solidFill>
          <a:schemeClr val="tx1"/>
        </a:solidFill>
        <a:latin typeface="Comic Sans MS" panose="030F0702030302020204" pitchFamily="66" charset="0"/>
        <a:ea typeface="+mn-ea"/>
        <a:cs typeface="+mn-cs"/>
      </a:defRPr>
    </a:lvl8pPr>
    <a:lvl9pPr marL="3657600" algn="l" defTabSz="914400" rtl="0" eaLnBrk="1" latinLnBrk="0" hangingPunct="1">
      <a:defRPr kern="1200">
        <a:solidFill>
          <a:schemeClr val="tx1"/>
        </a:solidFill>
        <a:latin typeface="Comic Sans MS" panose="030F0702030302020204"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62" autoAdjust="0"/>
    <p:restoredTop sz="79562" autoAdjust="0"/>
  </p:normalViewPr>
  <p:slideViewPr>
    <p:cSldViewPr>
      <p:cViewPr varScale="1">
        <p:scale>
          <a:sx n="67" d="100"/>
          <a:sy n="67" d="100"/>
        </p:scale>
        <p:origin x="1862" y="8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pPr>
              <a:defRPr/>
            </a:pPr>
            <a:fld id="{0F82B3A0-CB32-4C7E-9926-A5D8C34A9C46}" type="datetimeFigureOut">
              <a:rPr lang="en-GB"/>
              <a:pPr>
                <a:defRPr/>
              </a:pPr>
              <a:t>20/05/2025</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pPr>
              <a:defRPr/>
            </a:pPr>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F2928602-F315-49E4-8CAD-1E25E40014F6}"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pPr>
              <a:defRPr/>
            </a:pPr>
            <a:fld id="{7315C8F3-0B29-4A43-A2E6-40E4F6B39791}" type="datetimeFigureOut">
              <a:rPr lang="en-GB"/>
              <a:pPr>
                <a:defRPr/>
              </a:pPr>
              <a:t>20/05/2025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79450" y="4716463"/>
            <a:ext cx="5438775" cy="4465637"/>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pPr>
              <a:defRPr/>
            </a:pPr>
            <a:endParaRPr lang="en-GB"/>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9E472686-7716-412B-84D9-3FF9D1E2D0D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40ECA27D-0131-4F57-87FB-99031AC34CF0}" type="slidenum">
              <a:rPr lang="en-GB" altLang="en-US" smtClean="0"/>
              <a:pPr/>
              <a:t>1</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dirty="0"/>
              <a:t>Cheryl</a:t>
            </a:r>
            <a:r>
              <a:rPr lang="en-GB" altLang="en-US" baseline="0" dirty="0"/>
              <a:t> – Mention that writing name and counting to ten is not on the list.</a:t>
            </a:r>
          </a:p>
          <a:p>
            <a:pPr eaLnBrk="1" hangingPunct="1"/>
            <a:r>
              <a:rPr lang="en-GB" altLang="en-US" baseline="0" dirty="0"/>
              <a:t>Things on the list are helpful but not end of the world if they don’t have them, they are just things that will help the children feel more confident and independent at the start of the year.</a:t>
            </a:r>
            <a:endParaRPr lang="en-GB" altLang="en-US" dirty="0"/>
          </a:p>
        </p:txBody>
      </p:sp>
      <p:sp>
        <p:nvSpPr>
          <p:cNvPr id="102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0F581C86-74A1-40B4-9130-89D3AEE849C2}" type="slidenum">
              <a:rPr lang="en-GB" altLang="en-US" smtClean="0"/>
              <a:pPr/>
              <a:t>2</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a:t>Lisa- don’t go into detail for each area.  Just mention that these underpin how the children learn and help them become independent learners.  We support and model this through their play and by encouraging things such as mistake making.</a:t>
            </a:r>
          </a:p>
        </p:txBody>
      </p:sp>
      <p:sp>
        <p:nvSpPr>
          <p:cNvPr id="122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477D5ADD-96F2-4372-A2CE-81F37273CBD2}" type="slidenum">
              <a:rPr lang="en-GB" altLang="en-US" smtClean="0"/>
              <a:pPr/>
              <a:t>3</a:t>
            </a:fld>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a:t>  Lisa – the red areas should have been a focus in nursery, they will still have done the other areas but without the red areas the children will not be ready to fully engage with the black areas.</a:t>
            </a:r>
          </a:p>
        </p:txBody>
      </p:sp>
      <p:sp>
        <p:nvSpPr>
          <p:cNvPr id="143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848B275C-14F7-4C08-A96B-993783FCCDCC}" type="slidenum">
              <a:rPr lang="en-GB" altLang="en-US" smtClean="0"/>
              <a:pPr/>
              <a:t>4</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err="1"/>
              <a:t>cheryl</a:t>
            </a:r>
            <a:endParaRPr lang="en-GB" altLang="en-US" dirty="0"/>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2864EA9A-FA90-435B-AA68-5D956DE22CF3}" type="slidenum">
              <a:rPr lang="en-GB" altLang="en-US" smtClean="0"/>
              <a:pPr/>
              <a:t>5</a:t>
            </a:fld>
            <a:endParaRPr lang="en-GB" altLang="en-US"/>
          </a:p>
        </p:txBody>
      </p:sp>
    </p:spTree>
    <p:extLst>
      <p:ext uri="{BB962C8B-B14F-4D97-AF65-F5344CB8AC3E}">
        <p14:creationId xmlns:p14="http://schemas.microsoft.com/office/powerpoint/2010/main" val="14723195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a:t>
            </a:r>
          </a:p>
          <a:p>
            <a:r>
              <a:rPr lang="en-GB" dirty="0"/>
              <a:t>A key thing that we look at when children start school.</a:t>
            </a:r>
          </a:p>
          <a:p>
            <a:r>
              <a:rPr lang="en-GB" dirty="0"/>
              <a:t>Without these skill</a:t>
            </a:r>
            <a:r>
              <a:rPr lang="en-GB" baseline="0" dirty="0"/>
              <a:t> children find it difficult to sit, focus on activities, read, write, engage in the range of play activities available.</a:t>
            </a:r>
          </a:p>
          <a:p>
            <a:r>
              <a:rPr lang="en-GB" baseline="0" dirty="0"/>
              <a:t>Fine motor skills – peeling oranges, doing up buttons.</a:t>
            </a:r>
            <a:endParaRPr lang="en-GB" dirty="0"/>
          </a:p>
        </p:txBody>
      </p:sp>
      <p:sp>
        <p:nvSpPr>
          <p:cNvPr id="4" name="Slide Number Placeholder 3"/>
          <p:cNvSpPr>
            <a:spLocks noGrp="1"/>
          </p:cNvSpPr>
          <p:nvPr>
            <p:ph type="sldNum" sz="quarter" idx="10"/>
          </p:nvPr>
        </p:nvSpPr>
        <p:spPr/>
        <p:txBody>
          <a:bodyPr/>
          <a:lstStyle/>
          <a:p>
            <a:pPr>
              <a:defRPr/>
            </a:pPr>
            <a:fld id="{9E472686-7716-412B-84D9-3FF9D1E2D0DC}" type="slidenum">
              <a:rPr lang="en-GB" altLang="en-US" smtClean="0"/>
              <a:pPr>
                <a:defRPr/>
              </a:pPr>
              <a:t>6</a:t>
            </a:fld>
            <a:endParaRPr lang="en-GB" altLang="en-US"/>
          </a:p>
        </p:txBody>
      </p:sp>
    </p:spTree>
    <p:extLst>
      <p:ext uri="{BB962C8B-B14F-4D97-AF65-F5344CB8AC3E}">
        <p14:creationId xmlns:p14="http://schemas.microsoft.com/office/powerpoint/2010/main" val="40688565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Cheryl</a:t>
            </a:r>
          </a:p>
        </p:txBody>
      </p:sp>
      <p:sp>
        <p:nvSpPr>
          <p:cNvPr id="4" name="Slide Number Placeholder 3"/>
          <p:cNvSpPr>
            <a:spLocks noGrp="1"/>
          </p:cNvSpPr>
          <p:nvPr>
            <p:ph type="sldNum" sz="quarter" idx="5"/>
          </p:nvPr>
        </p:nvSpPr>
        <p:spPr/>
        <p:txBody>
          <a:bodyPr/>
          <a:lstStyle/>
          <a:p>
            <a:pPr>
              <a:defRPr/>
            </a:pPr>
            <a:fld id="{9E472686-7716-412B-84D9-3FF9D1E2D0DC}" type="slidenum">
              <a:rPr lang="en-GB" altLang="en-US" smtClean="0"/>
              <a:pPr>
                <a:defRPr/>
              </a:pPr>
              <a:t>7</a:t>
            </a:fld>
            <a:endParaRPr lang="en-GB" altLang="en-US"/>
          </a:p>
        </p:txBody>
      </p:sp>
    </p:spTree>
    <p:extLst>
      <p:ext uri="{BB962C8B-B14F-4D97-AF65-F5344CB8AC3E}">
        <p14:creationId xmlns:p14="http://schemas.microsoft.com/office/powerpoint/2010/main" val="2922245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Cheryl</a:t>
            </a:r>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ECE0CD23-EB6C-45C1-AEA1-73A56ED57A82}" type="slidenum">
              <a:rPr lang="en-GB" altLang="en-US" smtClean="0"/>
              <a:pPr/>
              <a:t>8</a:t>
            </a:fld>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baseline="0" dirty="0"/>
              <a:t>Cheryl – Talk about </a:t>
            </a:r>
            <a:r>
              <a:rPr lang="en-GB" altLang="en-US" baseline="0" dirty="0" err="1"/>
              <a:t>chandeliering</a:t>
            </a:r>
            <a:r>
              <a:rPr lang="en-GB" altLang="en-US" baseline="0" dirty="0"/>
              <a:t> from anxiety night.</a:t>
            </a:r>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50433473-098E-435B-977C-38E4D735A85B}" type="slidenum">
              <a:rPr lang="en-GB" altLang="en-US" smtClean="0"/>
              <a:pPr/>
              <a:t>9</a:t>
            </a:fld>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a:t>
            </a:r>
          </a:p>
        </p:txBody>
      </p:sp>
      <p:sp>
        <p:nvSpPr>
          <p:cNvPr id="4" name="Slide Number Placeholder 3"/>
          <p:cNvSpPr>
            <a:spLocks noGrp="1"/>
          </p:cNvSpPr>
          <p:nvPr>
            <p:ph type="sldNum" sz="quarter" idx="10"/>
          </p:nvPr>
        </p:nvSpPr>
        <p:spPr/>
        <p:txBody>
          <a:bodyPr/>
          <a:lstStyle/>
          <a:p>
            <a:pPr>
              <a:defRPr/>
            </a:pPr>
            <a:fld id="{9E472686-7716-412B-84D9-3FF9D1E2D0DC}" type="slidenum">
              <a:rPr lang="en-GB" altLang="en-US" smtClean="0"/>
              <a:pPr>
                <a:defRPr/>
              </a:pPr>
              <a:t>10</a:t>
            </a:fld>
            <a:endParaRPr lang="en-GB" altLang="en-US"/>
          </a:p>
        </p:txBody>
      </p:sp>
    </p:spTree>
    <p:extLst>
      <p:ext uri="{BB962C8B-B14F-4D97-AF65-F5344CB8AC3E}">
        <p14:creationId xmlns:p14="http://schemas.microsoft.com/office/powerpoint/2010/main" val="18501875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dirty="0"/>
              <a:t>Cheryl – explain that this is what we are doing this year, however we adapt for each cohort and this might change slightly for their child.</a:t>
            </a:r>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15432DC2-4C81-4052-8CC2-E0482C74DF32}" type="slidenum">
              <a:rPr lang="en-GB" altLang="en-US" smtClean="0"/>
              <a:pPr/>
              <a:t>11</a:t>
            </a:fld>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dirty="0" err="1"/>
              <a:t>cheryl</a:t>
            </a:r>
            <a:r>
              <a:rPr lang="en-GB" altLang="en-US" dirty="0"/>
              <a:t> - </a:t>
            </a:r>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42C0644E-892D-4D99-9B93-A83A9536C78A}" type="slidenum">
              <a:rPr lang="en-GB" altLang="en-US" smtClean="0"/>
              <a:pPr/>
              <a:t>12</a:t>
            </a:fld>
            <a:endParaRPr lang="en-GB"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a:t>
            </a:r>
          </a:p>
        </p:txBody>
      </p:sp>
      <p:sp>
        <p:nvSpPr>
          <p:cNvPr id="4" name="Slide Number Placeholder 3"/>
          <p:cNvSpPr>
            <a:spLocks noGrp="1"/>
          </p:cNvSpPr>
          <p:nvPr>
            <p:ph type="sldNum" sz="quarter" idx="5"/>
          </p:nvPr>
        </p:nvSpPr>
        <p:spPr/>
        <p:txBody>
          <a:bodyPr/>
          <a:lstStyle/>
          <a:p>
            <a:pPr>
              <a:defRPr/>
            </a:pPr>
            <a:fld id="{9E472686-7716-412B-84D9-3FF9D1E2D0DC}" type="slidenum">
              <a:rPr lang="en-GB" altLang="en-US" smtClean="0"/>
              <a:pPr>
                <a:defRPr/>
              </a:pPr>
              <a:t>13</a:t>
            </a:fld>
            <a:endParaRPr lang="en-GB" altLang="en-US"/>
          </a:p>
        </p:txBody>
      </p:sp>
    </p:spTree>
    <p:extLst>
      <p:ext uri="{BB962C8B-B14F-4D97-AF65-F5344CB8AC3E}">
        <p14:creationId xmlns:p14="http://schemas.microsoft.com/office/powerpoint/2010/main" val="5871544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Nicki</a:t>
            </a:r>
          </a:p>
        </p:txBody>
      </p:sp>
      <p:sp>
        <p:nvSpPr>
          <p:cNvPr id="4" name="Slide Number Placeholder 3"/>
          <p:cNvSpPr>
            <a:spLocks noGrp="1"/>
          </p:cNvSpPr>
          <p:nvPr>
            <p:ph type="sldNum" sz="quarter" idx="5"/>
          </p:nvPr>
        </p:nvSpPr>
        <p:spPr/>
        <p:txBody>
          <a:bodyPr/>
          <a:lstStyle/>
          <a:p>
            <a:pPr>
              <a:defRPr/>
            </a:pPr>
            <a:fld id="{9E472686-7716-412B-84D9-3FF9D1E2D0DC}" type="slidenum">
              <a:rPr lang="en-GB" altLang="en-US" smtClean="0"/>
              <a:pPr>
                <a:defRPr/>
              </a:pPr>
              <a:t>14</a:t>
            </a:fld>
            <a:endParaRPr lang="en-GB" altLang="en-US"/>
          </a:p>
        </p:txBody>
      </p:sp>
    </p:spTree>
    <p:extLst>
      <p:ext uri="{BB962C8B-B14F-4D97-AF65-F5344CB8AC3E}">
        <p14:creationId xmlns:p14="http://schemas.microsoft.com/office/powerpoint/2010/main" val="16695856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u="sng" dirty="0">
                <a:solidFill>
                  <a:schemeClr val="tx2"/>
                </a:solidFill>
              </a:rPr>
              <a:t>Cheryl</a:t>
            </a:r>
          </a:p>
        </p:txBody>
      </p:sp>
      <p:sp>
        <p:nvSpPr>
          <p:cNvPr id="4" name="Slide Number Placeholder 3"/>
          <p:cNvSpPr>
            <a:spLocks noGrp="1"/>
          </p:cNvSpPr>
          <p:nvPr>
            <p:ph type="sldNum" sz="quarter" idx="10"/>
          </p:nvPr>
        </p:nvSpPr>
        <p:spPr/>
        <p:txBody>
          <a:bodyPr/>
          <a:lstStyle/>
          <a:p>
            <a:pPr>
              <a:defRPr/>
            </a:pPr>
            <a:fld id="{9E472686-7716-412B-84D9-3FF9D1E2D0DC}" type="slidenum">
              <a:rPr lang="en-GB" altLang="en-US" smtClean="0"/>
              <a:pPr>
                <a:defRPr/>
              </a:pPr>
              <a:t>15</a:t>
            </a:fld>
            <a:endParaRPr lang="en-GB" altLang="en-US"/>
          </a:p>
        </p:txBody>
      </p:sp>
    </p:spTree>
    <p:extLst>
      <p:ext uri="{BB962C8B-B14F-4D97-AF65-F5344CB8AC3E}">
        <p14:creationId xmlns:p14="http://schemas.microsoft.com/office/powerpoint/2010/main" val="24536562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u="sng" baseline="0" dirty="0"/>
              <a:t>Lisa - </a:t>
            </a:r>
            <a:r>
              <a:rPr lang="en-GB" altLang="en-US" u="sng" dirty="0"/>
              <a:t>Talk about using our second hand uniform – push sustainability.  You will be told your child’s house team when you find out their class but if you are a sibling, they will be in the same house.</a:t>
            </a:r>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E0DD4954-B630-4211-AF0F-1D84BD57FDA8}" type="slidenum">
              <a:rPr lang="en-GB" altLang="en-US" smtClean="0"/>
              <a:pPr/>
              <a:t>16</a:t>
            </a:fld>
            <a:endParaRPr lang="en-GB"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Cheryl</a:t>
            </a:r>
          </a:p>
        </p:txBody>
      </p:sp>
      <p:sp>
        <p:nvSpPr>
          <p:cNvPr id="4" name="Slide Number Placeholder 3"/>
          <p:cNvSpPr>
            <a:spLocks noGrp="1"/>
          </p:cNvSpPr>
          <p:nvPr>
            <p:ph type="sldNum" sz="quarter" idx="10"/>
          </p:nvPr>
        </p:nvSpPr>
        <p:spPr/>
        <p:txBody>
          <a:bodyPr/>
          <a:lstStyle/>
          <a:p>
            <a:pPr>
              <a:defRPr/>
            </a:pPr>
            <a:fld id="{9E472686-7716-412B-84D9-3FF9D1E2D0DC}" type="slidenum">
              <a:rPr lang="en-GB" altLang="en-US" smtClean="0"/>
              <a:pPr>
                <a:defRPr/>
              </a:pPr>
              <a:t>17</a:t>
            </a:fld>
            <a:endParaRPr lang="en-GB" altLang="en-US"/>
          </a:p>
        </p:txBody>
      </p:sp>
    </p:spTree>
    <p:extLst>
      <p:ext uri="{BB962C8B-B14F-4D97-AF65-F5344CB8AC3E}">
        <p14:creationId xmlns:p14="http://schemas.microsoft.com/office/powerpoint/2010/main" val="5769030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a:t>
            </a:r>
          </a:p>
        </p:txBody>
      </p:sp>
      <p:sp>
        <p:nvSpPr>
          <p:cNvPr id="4" name="Slide Number Placeholder 3"/>
          <p:cNvSpPr>
            <a:spLocks noGrp="1"/>
          </p:cNvSpPr>
          <p:nvPr>
            <p:ph type="sldNum" sz="quarter" idx="10"/>
          </p:nvPr>
        </p:nvSpPr>
        <p:spPr/>
        <p:txBody>
          <a:bodyPr/>
          <a:lstStyle/>
          <a:p>
            <a:pPr>
              <a:defRPr/>
            </a:pPr>
            <a:fld id="{9E472686-7716-412B-84D9-3FF9D1E2D0DC}" type="slidenum">
              <a:rPr lang="en-GB" altLang="en-US" smtClean="0"/>
              <a:pPr>
                <a:defRPr/>
              </a:pPr>
              <a:t>18</a:t>
            </a:fld>
            <a:endParaRPr lang="en-GB" altLang="en-US"/>
          </a:p>
        </p:txBody>
      </p:sp>
    </p:spTree>
    <p:extLst>
      <p:ext uri="{BB962C8B-B14F-4D97-AF65-F5344CB8AC3E}">
        <p14:creationId xmlns:p14="http://schemas.microsoft.com/office/powerpoint/2010/main" val="32021072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Cheryl</a:t>
            </a:r>
          </a:p>
        </p:txBody>
      </p:sp>
      <p:sp>
        <p:nvSpPr>
          <p:cNvPr id="4" name="Slide Number Placeholder 3"/>
          <p:cNvSpPr>
            <a:spLocks noGrp="1"/>
          </p:cNvSpPr>
          <p:nvPr>
            <p:ph type="sldNum" sz="quarter" idx="10"/>
          </p:nvPr>
        </p:nvSpPr>
        <p:spPr/>
        <p:txBody>
          <a:bodyPr/>
          <a:lstStyle/>
          <a:p>
            <a:pPr>
              <a:defRPr/>
            </a:pPr>
            <a:fld id="{9E472686-7716-412B-84D9-3FF9D1E2D0DC}" type="slidenum">
              <a:rPr lang="en-GB" altLang="en-US" smtClean="0"/>
              <a:pPr>
                <a:defRPr/>
              </a:pPr>
              <a:t>19</a:t>
            </a:fld>
            <a:endParaRPr lang="en-GB" altLang="en-US"/>
          </a:p>
        </p:txBody>
      </p:sp>
    </p:spTree>
    <p:extLst>
      <p:ext uri="{BB962C8B-B14F-4D97-AF65-F5344CB8AC3E}">
        <p14:creationId xmlns:p14="http://schemas.microsoft.com/office/powerpoint/2010/main" val="13753059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2"/>
          <p:cNvSpPr>
            <a:spLocks/>
          </p:cNvSpPr>
          <p:nvPr/>
        </p:nvSpPr>
        <p:spPr bwMode="blackWhite">
          <a:xfrm>
            <a:off x="20638" y="12700"/>
            <a:ext cx="8896350" cy="6780213"/>
          </a:xfrm>
          <a:custGeom>
            <a:avLst/>
            <a:gdLst>
              <a:gd name="T0" fmla="*/ 2147483646 w 3985"/>
              <a:gd name="T1" fmla="*/ 0 h 3619"/>
              <a:gd name="T2" fmla="*/ 0 w 3985"/>
              <a:gd name="T3" fmla="*/ 2147483646 h 3619"/>
              <a:gd name="T4" fmla="*/ 2147483646 w 3985"/>
              <a:gd name="T5" fmla="*/ 2147483646 h 3619"/>
              <a:gd name="T6" fmla="*/ 2147483646 w 3985"/>
              <a:gd name="T7" fmla="*/ 2147483646 h 3619"/>
              <a:gd name="T8" fmla="*/ 2147483646 w 3985"/>
              <a:gd name="T9" fmla="*/ 0 h 3619"/>
              <a:gd name="T10" fmla="*/ 2147483646 w 3985"/>
              <a:gd name="T11" fmla="*/ 0 h 36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5" h="3619">
                <a:moveTo>
                  <a:pt x="2822" y="0"/>
                </a:moveTo>
                <a:lnTo>
                  <a:pt x="0" y="975"/>
                </a:lnTo>
                <a:lnTo>
                  <a:pt x="2169" y="3619"/>
                </a:lnTo>
                <a:lnTo>
                  <a:pt x="3985" y="1125"/>
                </a:lnTo>
                <a:lnTo>
                  <a:pt x="282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5" name="Group 8"/>
          <p:cNvGrpSpPr>
            <a:grpSpLocks/>
          </p:cNvGrpSpPr>
          <p:nvPr/>
        </p:nvGrpSpPr>
        <p:grpSpPr bwMode="auto">
          <a:xfrm>
            <a:off x="195263" y="234950"/>
            <a:ext cx="3787775" cy="1778000"/>
            <a:chOff x="123" y="148"/>
            <a:chExt cx="2386" cy="1120"/>
          </a:xfrm>
        </p:grpSpPr>
        <p:sp>
          <p:nvSpPr>
            <p:cNvPr id="6" name="Freeform 9"/>
            <p:cNvSpPr>
              <a:spLocks/>
            </p:cNvSpPr>
            <p:nvPr userDrawn="1"/>
          </p:nvSpPr>
          <p:spPr bwMode="auto">
            <a:xfrm>
              <a:off x="177" y="177"/>
              <a:ext cx="2250" cy="1017"/>
            </a:xfrm>
            <a:custGeom>
              <a:avLst/>
              <a:gdLst>
                <a:gd name="T0" fmla="*/ 2147483646 w 794"/>
                <a:gd name="T1" fmla="*/ 2147483646 h 414"/>
                <a:gd name="T2" fmla="*/ 2147483646 w 794"/>
                <a:gd name="T3" fmla="*/ 2147483646 h 414"/>
                <a:gd name="T4" fmla="*/ 2147483646 w 794"/>
                <a:gd name="T5" fmla="*/ 2147483646 h 414"/>
                <a:gd name="T6" fmla="*/ 2147483646 w 794"/>
                <a:gd name="T7" fmla="*/ 0 h 414"/>
                <a:gd name="T8" fmla="*/ 2147483646 w 794"/>
                <a:gd name="T9" fmla="*/ 2147483646 h 414"/>
                <a:gd name="T10" fmla="*/ 0 w 794"/>
                <a:gd name="T11" fmla="*/ 2147483646 h 414"/>
                <a:gd name="T12" fmla="*/ 2147483646 w 794"/>
                <a:gd name="T13" fmla="*/ 2147483646 h 414"/>
                <a:gd name="T14" fmla="*/ 2147483646 w 794"/>
                <a:gd name="T15" fmla="*/ 2147483646 h 414"/>
                <a:gd name="T16" fmla="*/ 2147483646 w 794"/>
                <a:gd name="T17" fmla="*/ 2147483646 h 414"/>
                <a:gd name="T18" fmla="*/ 2147483646 w 794"/>
                <a:gd name="T19" fmla="*/ 2147483646 h 414"/>
                <a:gd name="T20" fmla="*/ 2147483646 w 794"/>
                <a:gd name="T21" fmla="*/ 2147483646 h 414"/>
                <a:gd name="T22" fmla="*/ 2147483646 w 794"/>
                <a:gd name="T23" fmla="*/ 2147483646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 name="Freeform 10"/>
            <p:cNvSpPr>
              <a:spLocks/>
            </p:cNvSpPr>
            <p:nvPr userDrawn="1"/>
          </p:nvSpPr>
          <p:spPr bwMode="auto">
            <a:xfrm>
              <a:off x="166" y="261"/>
              <a:ext cx="2244" cy="1007"/>
            </a:xfrm>
            <a:custGeom>
              <a:avLst/>
              <a:gdLst>
                <a:gd name="T0" fmla="*/ 803148 w 1586"/>
                <a:gd name="T1" fmla="*/ 0 h 821"/>
                <a:gd name="T2" fmla="*/ 7800775 w 1586"/>
                <a:gd name="T3" fmla="*/ 85557 h 821"/>
                <a:gd name="T4" fmla="*/ 8368824 w 1586"/>
                <a:gd name="T5" fmla="*/ 105181 h 821"/>
                <a:gd name="T6" fmla="*/ 9296061 w 1586"/>
                <a:gd name="T7" fmla="*/ 130551 h 821"/>
                <a:gd name="T8" fmla="*/ 9173079 w 1586"/>
                <a:gd name="T9" fmla="*/ 135348 h 821"/>
                <a:gd name="T10" fmla="*/ 7910711 w 1586"/>
                <a:gd name="T11" fmla="*/ 129725 h 821"/>
                <a:gd name="T12" fmla="*/ 6709673 w 1586"/>
                <a:gd name="T13" fmla="*/ 133708 h 821"/>
                <a:gd name="T14" fmla="*/ 242628 w 1586"/>
                <a:gd name="T15" fmla="*/ 49262 h 821"/>
                <a:gd name="T16" fmla="*/ 0 w 1586"/>
                <a:gd name="T17" fmla="*/ 24737 h 821"/>
                <a:gd name="T18" fmla="*/ 269038 w 1586"/>
                <a:gd name="T19" fmla="*/ 5215 h 821"/>
                <a:gd name="T20" fmla="*/ 803148 w 1586"/>
                <a:gd name="T21" fmla="*/ 0 h 821"/>
                <a:gd name="T22" fmla="*/ 803148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8" name="Freeform 11"/>
            <p:cNvSpPr>
              <a:spLocks/>
            </p:cNvSpPr>
            <p:nvPr userDrawn="1"/>
          </p:nvSpPr>
          <p:spPr bwMode="auto">
            <a:xfrm>
              <a:off x="474" y="344"/>
              <a:ext cx="1488" cy="919"/>
            </a:xfrm>
            <a:custGeom>
              <a:avLst/>
              <a:gdLst>
                <a:gd name="T0" fmla="*/ 0 w 1049"/>
                <a:gd name="T1" fmla="*/ 57735 h 747"/>
                <a:gd name="T2" fmla="*/ 5759081 w 1049"/>
                <a:gd name="T3" fmla="*/ 132824 h 747"/>
                <a:gd name="T4" fmla="*/ 5866202 w 1049"/>
                <a:gd name="T5" fmla="*/ 94960 h 747"/>
                <a:gd name="T6" fmla="*/ 6553186 w 1049"/>
                <a:gd name="T7" fmla="*/ 75065 h 747"/>
                <a:gd name="T8" fmla="*/ 487190 w 1049"/>
                <a:gd name="T9" fmla="*/ 0 h 747"/>
                <a:gd name="T10" fmla="*/ 0 w 1049"/>
                <a:gd name="T11" fmla="*/ 22493 h 747"/>
                <a:gd name="T12" fmla="*/ 0 w 1049"/>
                <a:gd name="T13" fmla="*/ 57735 h 747"/>
                <a:gd name="T14" fmla="*/ 0 w 1049"/>
                <a:gd name="T15" fmla="*/ 57735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9" name="Group 12"/>
            <p:cNvGrpSpPr>
              <a:grpSpLocks/>
            </p:cNvGrpSpPr>
            <p:nvPr userDrawn="1"/>
          </p:nvGrpSpPr>
          <p:grpSpPr bwMode="auto">
            <a:xfrm>
              <a:off x="123" y="148"/>
              <a:ext cx="2386" cy="1081"/>
              <a:chOff x="123" y="148"/>
              <a:chExt cx="2386" cy="1081"/>
            </a:xfrm>
          </p:grpSpPr>
          <p:sp>
            <p:nvSpPr>
              <p:cNvPr id="10" name="Freeform 13"/>
              <p:cNvSpPr>
                <a:spLocks/>
              </p:cNvSpPr>
              <p:nvPr userDrawn="1"/>
            </p:nvSpPr>
            <p:spPr bwMode="auto">
              <a:xfrm>
                <a:off x="2005" y="934"/>
                <a:ext cx="212" cy="214"/>
              </a:xfrm>
              <a:custGeom>
                <a:avLst/>
                <a:gdLst>
                  <a:gd name="T0" fmla="*/ 626220 w 150"/>
                  <a:gd name="T1" fmla="*/ 0 h 173"/>
                  <a:gd name="T2" fmla="*/ 230501 w 150"/>
                  <a:gd name="T3" fmla="*/ 13531 h 173"/>
                  <a:gd name="T4" fmla="*/ 0 w 150"/>
                  <a:gd name="T5" fmla="*/ 35299 h 173"/>
                  <a:gd name="T6" fmla="*/ 455649 w 150"/>
                  <a:gd name="T7" fmla="*/ 32624 h 173"/>
                  <a:gd name="T8" fmla="*/ 586964 w 150"/>
                  <a:gd name="T9" fmla="*/ 17236 h 173"/>
                  <a:gd name="T10" fmla="*/ 856474 w 150"/>
                  <a:gd name="T11" fmla="*/ 5474 h 173"/>
                  <a:gd name="T12" fmla="*/ 626220 w 150"/>
                  <a:gd name="T13" fmla="*/ 0 h 173"/>
                  <a:gd name="T14" fmla="*/ 626220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1" name="Freeform 14"/>
              <p:cNvSpPr>
                <a:spLocks/>
              </p:cNvSpPr>
              <p:nvPr userDrawn="1"/>
            </p:nvSpPr>
            <p:spPr bwMode="auto">
              <a:xfrm>
                <a:off x="123" y="148"/>
                <a:ext cx="2386" cy="1081"/>
              </a:xfrm>
              <a:custGeom>
                <a:avLst/>
                <a:gdLst>
                  <a:gd name="T0" fmla="*/ 946518 w 1684"/>
                  <a:gd name="T1" fmla="*/ 0 h 880"/>
                  <a:gd name="T2" fmla="*/ 382682 w 1684"/>
                  <a:gd name="T3" fmla="*/ 8912 h 880"/>
                  <a:gd name="T4" fmla="*/ 0 w 1684"/>
                  <a:gd name="T5" fmla="*/ 35634 h 880"/>
                  <a:gd name="T6" fmla="*/ 408186 w 1684"/>
                  <a:gd name="T7" fmla="*/ 61451 h 880"/>
                  <a:gd name="T8" fmla="*/ 7174485 w 1684"/>
                  <a:gd name="T9" fmla="*/ 148450 h 880"/>
                  <a:gd name="T10" fmla="*/ 8632085 w 1684"/>
                  <a:gd name="T11" fmla="*/ 143033 h 880"/>
                  <a:gd name="T12" fmla="*/ 9813216 w 1684"/>
                  <a:gd name="T13" fmla="*/ 150688 h 880"/>
                  <a:gd name="T14" fmla="*/ 10223034 w 1684"/>
                  <a:gd name="T15" fmla="*/ 138524 h 880"/>
                  <a:gd name="T16" fmla="*/ 9117113 w 1684"/>
                  <a:gd name="T17" fmla="*/ 113660 h 880"/>
                  <a:gd name="T18" fmla="*/ 8667766 w 1684"/>
                  <a:gd name="T19" fmla="*/ 87765 h 880"/>
                  <a:gd name="T20" fmla="*/ 8313131 w 1684"/>
                  <a:gd name="T21" fmla="*/ 90254 h 880"/>
                  <a:gd name="T22" fmla="*/ 8734479 w 1684"/>
                  <a:gd name="T23" fmla="*/ 113660 h 880"/>
                  <a:gd name="T24" fmla="*/ 9579257 w 1684"/>
                  <a:gd name="T25" fmla="*/ 138620 h 880"/>
                  <a:gd name="T26" fmla="*/ 8578560 w 1684"/>
                  <a:gd name="T27" fmla="*/ 134791 h 880"/>
                  <a:gd name="T28" fmla="*/ 7398647 w 1684"/>
                  <a:gd name="T29" fmla="*/ 139240 h 880"/>
                  <a:gd name="T30" fmla="*/ 7617017 w 1684"/>
                  <a:gd name="T31" fmla="*/ 111229 h 880"/>
                  <a:gd name="T32" fmla="*/ 8122924 w 1684"/>
                  <a:gd name="T33" fmla="*/ 92142 h 880"/>
                  <a:gd name="T34" fmla="*/ 7530676 w 1684"/>
                  <a:gd name="T35" fmla="*/ 94520 h 880"/>
                  <a:gd name="T36" fmla="*/ 7071527 w 1684"/>
                  <a:gd name="T37" fmla="*/ 112767 h 880"/>
                  <a:gd name="T38" fmla="*/ 6915482 w 1684"/>
                  <a:gd name="T39" fmla="*/ 135495 h 880"/>
                  <a:gd name="T40" fmla="*/ 650300 w 1684"/>
                  <a:gd name="T41" fmla="*/ 53072 h 880"/>
                  <a:gd name="T42" fmla="*/ 484182 w 1684"/>
                  <a:gd name="T43" fmla="*/ 36760 h 880"/>
                  <a:gd name="T44" fmla="*/ 624945 w 1684"/>
                  <a:gd name="T45" fmla="*/ 16370 h 880"/>
                  <a:gd name="T46" fmla="*/ 1315183 w 1684"/>
                  <a:gd name="T47" fmla="*/ 0 h 880"/>
                  <a:gd name="T48" fmla="*/ 946518 w 1684"/>
                  <a:gd name="T49" fmla="*/ 0 h 880"/>
                  <a:gd name="T50" fmla="*/ 946518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2" name="Freeform 15"/>
              <p:cNvSpPr>
                <a:spLocks/>
              </p:cNvSpPr>
              <p:nvPr userDrawn="1"/>
            </p:nvSpPr>
            <p:spPr bwMode="auto">
              <a:xfrm>
                <a:off x="324" y="158"/>
                <a:ext cx="1686" cy="614"/>
              </a:xfrm>
              <a:custGeom>
                <a:avLst/>
                <a:gdLst>
                  <a:gd name="T0" fmla="*/ 607258 w 1190"/>
                  <a:gd name="T1" fmla="*/ 0 h 500"/>
                  <a:gd name="T2" fmla="*/ 7217749 w 1190"/>
                  <a:gd name="T3" fmla="*/ 83199 h 500"/>
                  <a:gd name="T4" fmla="*/ 6521843 w 1190"/>
                  <a:gd name="T5" fmla="*/ 84888 h 500"/>
                  <a:gd name="T6" fmla="*/ 0 w 1190"/>
                  <a:gd name="T7" fmla="*/ 4578 h 500"/>
                  <a:gd name="T8" fmla="*/ 607258 w 1190"/>
                  <a:gd name="T9" fmla="*/ 0 h 500"/>
                  <a:gd name="T10" fmla="*/ 607258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3" name="Freeform 16"/>
              <p:cNvSpPr>
                <a:spLocks/>
              </p:cNvSpPr>
              <p:nvPr userDrawn="1"/>
            </p:nvSpPr>
            <p:spPr bwMode="auto">
              <a:xfrm>
                <a:off x="409" y="251"/>
                <a:ext cx="227" cy="410"/>
              </a:xfrm>
              <a:custGeom>
                <a:avLst/>
                <a:gdLst>
                  <a:gd name="T0" fmla="*/ 729459 w 160"/>
                  <a:gd name="T1" fmla="*/ 0 h 335"/>
                  <a:gd name="T2" fmla="*/ 119449 w 160"/>
                  <a:gd name="T3" fmla="*/ 16646 h 335"/>
                  <a:gd name="T4" fmla="*/ 0 w 160"/>
                  <a:gd name="T5" fmla="*/ 35860 h 335"/>
                  <a:gd name="T6" fmla="*/ 209324 w 160"/>
                  <a:gd name="T7" fmla="*/ 49015 h 335"/>
                  <a:gd name="T8" fmla="*/ 588170 w 160"/>
                  <a:gd name="T9" fmla="*/ 52265 h 335"/>
                  <a:gd name="T10" fmla="*/ 477536 w 160"/>
                  <a:gd name="T11" fmla="*/ 23940 h 335"/>
                  <a:gd name="T12" fmla="*/ 1003417 w 160"/>
                  <a:gd name="T13" fmla="*/ 2726 h 335"/>
                  <a:gd name="T14" fmla="*/ 729459 w 160"/>
                  <a:gd name="T15" fmla="*/ 0 h 335"/>
                  <a:gd name="T16" fmla="*/ 729459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4" name="Freeform 17"/>
              <p:cNvSpPr>
                <a:spLocks/>
              </p:cNvSpPr>
              <p:nvPr userDrawn="1"/>
            </p:nvSpPr>
            <p:spPr bwMode="auto">
              <a:xfrm>
                <a:off x="846" y="536"/>
                <a:ext cx="691" cy="364"/>
              </a:xfrm>
              <a:custGeom>
                <a:avLst/>
                <a:gdLst>
                  <a:gd name="T0" fmla="*/ 81360 w 489"/>
                  <a:gd name="T1" fmla="*/ 6049 h 296"/>
                  <a:gd name="T2" fmla="*/ 906787 w 489"/>
                  <a:gd name="T3" fmla="*/ 11676 h 296"/>
                  <a:gd name="T4" fmla="*/ 1839973 w 489"/>
                  <a:gd name="T5" fmla="*/ 24140 h 296"/>
                  <a:gd name="T6" fmla="*/ 2498895 w 489"/>
                  <a:gd name="T7" fmla="*/ 42813 h 296"/>
                  <a:gd name="T8" fmla="*/ 1851111 w 489"/>
                  <a:gd name="T9" fmla="*/ 40483 h 296"/>
                  <a:gd name="T10" fmla="*/ 787115 w 489"/>
                  <a:gd name="T11" fmla="*/ 25726 h 296"/>
                  <a:gd name="T12" fmla="*/ 283251 w 489"/>
                  <a:gd name="T13" fmla="*/ 14074 h 296"/>
                  <a:gd name="T14" fmla="*/ 605843 w 489"/>
                  <a:gd name="T15" fmla="*/ 28679 h 296"/>
                  <a:gd name="T16" fmla="*/ 1544149 w 489"/>
                  <a:gd name="T17" fmla="*/ 47461 h 296"/>
                  <a:gd name="T18" fmla="*/ 2644878 w 489"/>
                  <a:gd name="T19" fmla="*/ 52219 h 296"/>
                  <a:gd name="T20" fmla="*/ 2776041 w 489"/>
                  <a:gd name="T21" fmla="*/ 39413 h 296"/>
                  <a:gd name="T22" fmla="*/ 2237450 w 489"/>
                  <a:gd name="T23" fmla="*/ 21194 h 296"/>
                  <a:gd name="T24" fmla="*/ 964127 w 489"/>
                  <a:gd name="T25" fmla="*/ 3053 h 296"/>
                  <a:gd name="T26" fmla="*/ 0 w 489"/>
                  <a:gd name="T27" fmla="*/ 0 h 296"/>
                  <a:gd name="T28" fmla="*/ 81360 w 489"/>
                  <a:gd name="T29" fmla="*/ 6049 h 296"/>
                  <a:gd name="T30" fmla="*/ 81360 w 489"/>
                  <a:gd name="T31" fmla="*/ 6049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grpSp>
      <p:grpSp>
        <p:nvGrpSpPr>
          <p:cNvPr id="15" name="Group 18"/>
          <p:cNvGrpSpPr>
            <a:grpSpLocks/>
          </p:cNvGrpSpPr>
          <p:nvPr/>
        </p:nvGrpSpPr>
        <p:grpSpPr bwMode="auto">
          <a:xfrm>
            <a:off x="7915275" y="4368800"/>
            <a:ext cx="742950" cy="1058863"/>
            <a:chOff x="4986" y="2752"/>
            <a:chExt cx="468" cy="667"/>
          </a:xfrm>
        </p:grpSpPr>
        <p:sp>
          <p:nvSpPr>
            <p:cNvPr id="16" name="Freeform 19"/>
            <p:cNvSpPr>
              <a:spLocks/>
            </p:cNvSpPr>
            <p:nvPr userDrawn="1"/>
          </p:nvSpPr>
          <p:spPr bwMode="auto">
            <a:xfrm rot="7320404">
              <a:off x="4909" y="2936"/>
              <a:ext cx="629" cy="293"/>
            </a:xfrm>
            <a:custGeom>
              <a:avLst/>
              <a:gdLst>
                <a:gd name="T0" fmla="*/ 2 w 794"/>
                <a:gd name="T1" fmla="*/ 1 h 414"/>
                <a:gd name="T2" fmla="*/ 2 w 794"/>
                <a:gd name="T3" fmla="*/ 1 h 414"/>
                <a:gd name="T4" fmla="*/ 2 w 794"/>
                <a:gd name="T5" fmla="*/ 1 h 414"/>
                <a:gd name="T6" fmla="*/ 2 w 794"/>
                <a:gd name="T7" fmla="*/ 0 h 414"/>
                <a:gd name="T8" fmla="*/ 2 w 794"/>
                <a:gd name="T9" fmla="*/ 1 h 414"/>
                <a:gd name="T10" fmla="*/ 0 w 794"/>
                <a:gd name="T11" fmla="*/ 1 h 414"/>
                <a:gd name="T12" fmla="*/ 2 w 794"/>
                <a:gd name="T13" fmla="*/ 1 h 414"/>
                <a:gd name="T14" fmla="*/ 2 w 794"/>
                <a:gd name="T15" fmla="*/ 1 h 414"/>
                <a:gd name="T16" fmla="*/ 2 w 794"/>
                <a:gd name="T17" fmla="*/ 1 h 414"/>
                <a:gd name="T18" fmla="*/ 2 w 794"/>
                <a:gd name="T19" fmla="*/ 1 h 414"/>
                <a:gd name="T20" fmla="*/ 2 w 794"/>
                <a:gd name="T21" fmla="*/ 1 h 414"/>
                <a:gd name="T22" fmla="*/ 2 w 794"/>
                <a:gd name="T23" fmla="*/ 1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7" name="Freeform 20"/>
            <p:cNvSpPr>
              <a:spLocks/>
            </p:cNvSpPr>
            <p:nvPr userDrawn="1"/>
          </p:nvSpPr>
          <p:spPr bwMode="auto">
            <a:xfrm rot="7320404">
              <a:off x="4893" y="2923"/>
              <a:ext cx="627" cy="290"/>
            </a:xfrm>
            <a:custGeom>
              <a:avLst/>
              <a:gdLst>
                <a:gd name="T0" fmla="*/ 0 w 1586"/>
                <a:gd name="T1" fmla="*/ 0 h 821"/>
                <a:gd name="T2" fmla="*/ 0 w 1586"/>
                <a:gd name="T3" fmla="*/ 0 h 821"/>
                <a:gd name="T4" fmla="*/ 0 w 1586"/>
                <a:gd name="T5" fmla="*/ 0 h 821"/>
                <a:gd name="T6" fmla="*/ 0 w 1586"/>
                <a:gd name="T7" fmla="*/ 0 h 821"/>
                <a:gd name="T8" fmla="*/ 0 w 1586"/>
                <a:gd name="T9" fmla="*/ 0 h 821"/>
                <a:gd name="T10" fmla="*/ 0 w 1586"/>
                <a:gd name="T11" fmla="*/ 0 h 821"/>
                <a:gd name="T12" fmla="*/ 0 w 1586"/>
                <a:gd name="T13" fmla="*/ 0 h 821"/>
                <a:gd name="T14" fmla="*/ 0 w 1586"/>
                <a:gd name="T15" fmla="*/ 0 h 821"/>
                <a:gd name="T16" fmla="*/ 0 w 1586"/>
                <a:gd name="T17" fmla="*/ 0 h 821"/>
                <a:gd name="T18" fmla="*/ 0 w 1586"/>
                <a:gd name="T19" fmla="*/ 0 h 821"/>
                <a:gd name="T20" fmla="*/ 0 w 1586"/>
                <a:gd name="T21" fmla="*/ 0 h 821"/>
                <a:gd name="T22" fmla="*/ 0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8" name="Freeform 21"/>
            <p:cNvSpPr>
              <a:spLocks/>
            </p:cNvSpPr>
            <p:nvPr userDrawn="1"/>
          </p:nvSpPr>
          <p:spPr bwMode="auto">
            <a:xfrm rot="7320404">
              <a:off x="5000" y="2912"/>
              <a:ext cx="416" cy="265"/>
            </a:xfrm>
            <a:custGeom>
              <a:avLst/>
              <a:gdLst>
                <a:gd name="T0" fmla="*/ 0 w 1049"/>
                <a:gd name="T1" fmla="*/ 0 h 747"/>
                <a:gd name="T2" fmla="*/ 0 w 1049"/>
                <a:gd name="T3" fmla="*/ 0 h 747"/>
                <a:gd name="T4" fmla="*/ 0 w 1049"/>
                <a:gd name="T5" fmla="*/ 0 h 747"/>
                <a:gd name="T6" fmla="*/ 0 w 1049"/>
                <a:gd name="T7" fmla="*/ 0 h 747"/>
                <a:gd name="T8" fmla="*/ 0 w 1049"/>
                <a:gd name="T9" fmla="*/ 0 h 747"/>
                <a:gd name="T10" fmla="*/ 0 w 1049"/>
                <a:gd name="T11" fmla="*/ 0 h 747"/>
                <a:gd name="T12" fmla="*/ 0 w 1049"/>
                <a:gd name="T13" fmla="*/ 0 h 747"/>
                <a:gd name="T14" fmla="*/ 0 w 1049"/>
                <a:gd name="T15" fmla="*/ 0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9" name="Group 22"/>
            <p:cNvGrpSpPr>
              <a:grpSpLocks/>
            </p:cNvGrpSpPr>
            <p:nvPr userDrawn="1"/>
          </p:nvGrpSpPr>
          <p:grpSpPr bwMode="auto">
            <a:xfrm>
              <a:off x="4986" y="2752"/>
              <a:ext cx="468" cy="667"/>
              <a:chOff x="4986" y="2752"/>
              <a:chExt cx="468" cy="667"/>
            </a:xfrm>
          </p:grpSpPr>
          <p:sp>
            <p:nvSpPr>
              <p:cNvPr id="20" name="Freeform 23"/>
              <p:cNvSpPr>
                <a:spLocks/>
              </p:cNvSpPr>
              <p:nvPr userDrawn="1"/>
            </p:nvSpPr>
            <p:spPr bwMode="auto">
              <a:xfrm rot="7320404">
                <a:off x="4987" y="3190"/>
                <a:ext cx="59" cy="61"/>
              </a:xfrm>
              <a:custGeom>
                <a:avLst/>
                <a:gdLst>
                  <a:gd name="T0" fmla="*/ 0 w 150"/>
                  <a:gd name="T1" fmla="*/ 0 h 173"/>
                  <a:gd name="T2" fmla="*/ 0 w 150"/>
                  <a:gd name="T3" fmla="*/ 0 h 173"/>
                  <a:gd name="T4" fmla="*/ 0 w 150"/>
                  <a:gd name="T5" fmla="*/ 0 h 173"/>
                  <a:gd name="T6" fmla="*/ 0 w 150"/>
                  <a:gd name="T7" fmla="*/ 0 h 173"/>
                  <a:gd name="T8" fmla="*/ 0 w 150"/>
                  <a:gd name="T9" fmla="*/ 0 h 173"/>
                  <a:gd name="T10" fmla="*/ 0 w 150"/>
                  <a:gd name="T11" fmla="*/ 0 h 173"/>
                  <a:gd name="T12" fmla="*/ 0 w 150"/>
                  <a:gd name="T13" fmla="*/ 0 h 173"/>
                  <a:gd name="T14" fmla="*/ 0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 name="Freeform 24"/>
              <p:cNvSpPr>
                <a:spLocks/>
              </p:cNvSpPr>
              <p:nvPr userDrawn="1"/>
            </p:nvSpPr>
            <p:spPr bwMode="auto">
              <a:xfrm rot="7320404">
                <a:off x="4887" y="2930"/>
                <a:ext cx="667" cy="311"/>
              </a:xfrm>
              <a:custGeom>
                <a:avLst/>
                <a:gdLst>
                  <a:gd name="T0" fmla="*/ 0 w 1684"/>
                  <a:gd name="T1" fmla="*/ 0 h 880"/>
                  <a:gd name="T2" fmla="*/ 0 w 1684"/>
                  <a:gd name="T3" fmla="*/ 0 h 880"/>
                  <a:gd name="T4" fmla="*/ 0 w 1684"/>
                  <a:gd name="T5" fmla="*/ 0 h 880"/>
                  <a:gd name="T6" fmla="*/ 0 w 1684"/>
                  <a:gd name="T7" fmla="*/ 0 h 880"/>
                  <a:gd name="T8" fmla="*/ 0 w 1684"/>
                  <a:gd name="T9" fmla="*/ 0 h 880"/>
                  <a:gd name="T10" fmla="*/ 0 w 1684"/>
                  <a:gd name="T11" fmla="*/ 0 h 880"/>
                  <a:gd name="T12" fmla="*/ 0 w 1684"/>
                  <a:gd name="T13" fmla="*/ 0 h 880"/>
                  <a:gd name="T14" fmla="*/ 0 w 1684"/>
                  <a:gd name="T15" fmla="*/ 0 h 880"/>
                  <a:gd name="T16" fmla="*/ 0 w 1684"/>
                  <a:gd name="T17" fmla="*/ 0 h 880"/>
                  <a:gd name="T18" fmla="*/ 0 w 1684"/>
                  <a:gd name="T19" fmla="*/ 0 h 880"/>
                  <a:gd name="T20" fmla="*/ 0 w 1684"/>
                  <a:gd name="T21" fmla="*/ 0 h 880"/>
                  <a:gd name="T22" fmla="*/ 0 w 1684"/>
                  <a:gd name="T23" fmla="*/ 0 h 880"/>
                  <a:gd name="T24" fmla="*/ 0 w 1684"/>
                  <a:gd name="T25" fmla="*/ 0 h 880"/>
                  <a:gd name="T26" fmla="*/ 0 w 1684"/>
                  <a:gd name="T27" fmla="*/ 0 h 880"/>
                  <a:gd name="T28" fmla="*/ 0 w 1684"/>
                  <a:gd name="T29" fmla="*/ 0 h 880"/>
                  <a:gd name="T30" fmla="*/ 0 w 1684"/>
                  <a:gd name="T31" fmla="*/ 0 h 880"/>
                  <a:gd name="T32" fmla="*/ 0 w 1684"/>
                  <a:gd name="T33" fmla="*/ 0 h 880"/>
                  <a:gd name="T34" fmla="*/ 0 w 1684"/>
                  <a:gd name="T35" fmla="*/ 0 h 880"/>
                  <a:gd name="T36" fmla="*/ 0 w 1684"/>
                  <a:gd name="T37" fmla="*/ 0 h 880"/>
                  <a:gd name="T38" fmla="*/ 0 w 1684"/>
                  <a:gd name="T39" fmla="*/ 0 h 880"/>
                  <a:gd name="T40" fmla="*/ 0 w 1684"/>
                  <a:gd name="T41" fmla="*/ 0 h 880"/>
                  <a:gd name="T42" fmla="*/ 0 w 1684"/>
                  <a:gd name="T43" fmla="*/ 0 h 880"/>
                  <a:gd name="T44" fmla="*/ 0 w 1684"/>
                  <a:gd name="T45" fmla="*/ 0 h 880"/>
                  <a:gd name="T46" fmla="*/ 0 w 1684"/>
                  <a:gd name="T47" fmla="*/ 0 h 880"/>
                  <a:gd name="T48" fmla="*/ 0 w 1684"/>
                  <a:gd name="T49" fmla="*/ 0 h 880"/>
                  <a:gd name="T50" fmla="*/ 0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2" name="Freeform 25"/>
              <p:cNvSpPr>
                <a:spLocks/>
              </p:cNvSpPr>
              <p:nvPr userDrawn="1"/>
            </p:nvSpPr>
            <p:spPr bwMode="auto">
              <a:xfrm rot="7320404">
                <a:off x="5062" y="2997"/>
                <a:ext cx="472" cy="176"/>
              </a:xfrm>
              <a:custGeom>
                <a:avLst/>
                <a:gdLst>
                  <a:gd name="T0" fmla="*/ 0 w 1190"/>
                  <a:gd name="T1" fmla="*/ 0 h 500"/>
                  <a:gd name="T2" fmla="*/ 0 w 1190"/>
                  <a:gd name="T3" fmla="*/ 0 h 500"/>
                  <a:gd name="T4" fmla="*/ 0 w 1190"/>
                  <a:gd name="T5" fmla="*/ 0 h 500"/>
                  <a:gd name="T6" fmla="*/ 0 w 1190"/>
                  <a:gd name="T7" fmla="*/ 0 h 500"/>
                  <a:gd name="T8" fmla="*/ 0 w 1190"/>
                  <a:gd name="T9" fmla="*/ 0 h 500"/>
                  <a:gd name="T10" fmla="*/ 0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 name="Freeform 26"/>
              <p:cNvSpPr>
                <a:spLocks/>
              </p:cNvSpPr>
              <p:nvPr userDrawn="1"/>
            </p:nvSpPr>
            <p:spPr bwMode="auto">
              <a:xfrm rot="7320404">
                <a:off x="5363" y="2874"/>
                <a:ext cx="63" cy="118"/>
              </a:xfrm>
              <a:custGeom>
                <a:avLst/>
                <a:gdLst>
                  <a:gd name="T0" fmla="*/ 0 w 160"/>
                  <a:gd name="T1" fmla="*/ 0 h 335"/>
                  <a:gd name="T2" fmla="*/ 0 w 160"/>
                  <a:gd name="T3" fmla="*/ 0 h 335"/>
                  <a:gd name="T4" fmla="*/ 0 w 160"/>
                  <a:gd name="T5" fmla="*/ 0 h 335"/>
                  <a:gd name="T6" fmla="*/ 0 w 160"/>
                  <a:gd name="T7" fmla="*/ 0 h 335"/>
                  <a:gd name="T8" fmla="*/ 0 w 160"/>
                  <a:gd name="T9" fmla="*/ 0 h 335"/>
                  <a:gd name="T10" fmla="*/ 0 w 160"/>
                  <a:gd name="T11" fmla="*/ 0 h 335"/>
                  <a:gd name="T12" fmla="*/ 0 w 160"/>
                  <a:gd name="T13" fmla="*/ 0 h 335"/>
                  <a:gd name="T14" fmla="*/ 0 w 160"/>
                  <a:gd name="T15" fmla="*/ 0 h 335"/>
                  <a:gd name="T16" fmla="*/ 0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4" name="Freeform 27"/>
              <p:cNvSpPr>
                <a:spLocks/>
              </p:cNvSpPr>
              <p:nvPr userDrawn="1"/>
            </p:nvSpPr>
            <p:spPr bwMode="auto">
              <a:xfrm rot="7320404">
                <a:off x="5136" y="3000"/>
                <a:ext cx="193" cy="104"/>
              </a:xfrm>
              <a:custGeom>
                <a:avLst/>
                <a:gdLst>
                  <a:gd name="T0" fmla="*/ 0 w 489"/>
                  <a:gd name="T1" fmla="*/ 0 h 296"/>
                  <a:gd name="T2" fmla="*/ 0 w 489"/>
                  <a:gd name="T3" fmla="*/ 0 h 296"/>
                  <a:gd name="T4" fmla="*/ 0 w 489"/>
                  <a:gd name="T5" fmla="*/ 0 h 296"/>
                  <a:gd name="T6" fmla="*/ 0 w 489"/>
                  <a:gd name="T7" fmla="*/ 0 h 296"/>
                  <a:gd name="T8" fmla="*/ 0 w 489"/>
                  <a:gd name="T9" fmla="*/ 0 h 296"/>
                  <a:gd name="T10" fmla="*/ 0 w 489"/>
                  <a:gd name="T11" fmla="*/ 0 h 296"/>
                  <a:gd name="T12" fmla="*/ 0 w 489"/>
                  <a:gd name="T13" fmla="*/ 0 h 296"/>
                  <a:gd name="T14" fmla="*/ 0 w 489"/>
                  <a:gd name="T15" fmla="*/ 0 h 296"/>
                  <a:gd name="T16" fmla="*/ 0 w 489"/>
                  <a:gd name="T17" fmla="*/ 0 h 296"/>
                  <a:gd name="T18" fmla="*/ 0 w 489"/>
                  <a:gd name="T19" fmla="*/ 0 h 296"/>
                  <a:gd name="T20" fmla="*/ 0 w 489"/>
                  <a:gd name="T21" fmla="*/ 0 h 296"/>
                  <a:gd name="T22" fmla="*/ 0 w 489"/>
                  <a:gd name="T23" fmla="*/ 0 h 296"/>
                  <a:gd name="T24" fmla="*/ 0 w 489"/>
                  <a:gd name="T25" fmla="*/ 0 h 296"/>
                  <a:gd name="T26" fmla="*/ 0 w 489"/>
                  <a:gd name="T27" fmla="*/ 0 h 296"/>
                  <a:gd name="T28" fmla="*/ 0 w 489"/>
                  <a:gd name="T29" fmla="*/ 0 h 296"/>
                  <a:gd name="T30" fmla="*/ 0 w 489"/>
                  <a:gd name="T31" fmla="*/ 0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grpSp>
      <p:sp>
        <p:nvSpPr>
          <p:cNvPr id="25" name="Freeform 28"/>
          <p:cNvSpPr>
            <a:spLocks/>
          </p:cNvSpPr>
          <p:nvPr/>
        </p:nvSpPr>
        <p:spPr bwMode="auto">
          <a:xfrm>
            <a:off x="901700" y="5054600"/>
            <a:ext cx="6807200" cy="728663"/>
          </a:xfrm>
          <a:custGeom>
            <a:avLst/>
            <a:gdLst>
              <a:gd name="T0" fmla="*/ 0 w 4288"/>
              <a:gd name="T1" fmla="*/ 0 h 459"/>
              <a:gd name="T2" fmla="*/ 2147483646 w 4288"/>
              <a:gd name="T3" fmla="*/ 2147483646 h 459"/>
              <a:gd name="T4" fmla="*/ 2147483646 w 4288"/>
              <a:gd name="T5" fmla="*/ 2147483646 h 459"/>
              <a:gd name="T6" fmla="*/ 2147483646 w 4288"/>
              <a:gd name="T7" fmla="*/ 2147483646 h 459"/>
              <a:gd name="T8" fmla="*/ 2147483646 w 4288"/>
              <a:gd name="T9" fmla="*/ 2147483646 h 459"/>
              <a:gd name="T10" fmla="*/ 2147483646 w 4288"/>
              <a:gd name="T11" fmla="*/ 2147483646 h 459"/>
              <a:gd name="T12" fmla="*/ 2147483646 w 4288"/>
              <a:gd name="T13" fmla="*/ 2147483646 h 4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6" name="Freeform 29"/>
          <p:cNvSpPr>
            <a:spLocks/>
          </p:cNvSpPr>
          <p:nvPr/>
        </p:nvSpPr>
        <p:spPr bwMode="auto">
          <a:xfrm>
            <a:off x="4076700" y="1930400"/>
            <a:ext cx="889000" cy="381000"/>
          </a:xfrm>
          <a:custGeom>
            <a:avLst/>
            <a:gdLst>
              <a:gd name="T0" fmla="*/ 0 w 560"/>
              <a:gd name="T1" fmla="*/ 2147483646 h 240"/>
              <a:gd name="T2" fmla="*/ 2147483646 w 560"/>
              <a:gd name="T3" fmla="*/ 2147483646 h 240"/>
              <a:gd name="T4" fmla="*/ 2147483646 w 560"/>
              <a:gd name="T5" fmla="*/ 2147483646 h 240"/>
              <a:gd name="T6" fmla="*/ 2147483646 w 560"/>
              <a:gd name="T7" fmla="*/ 2147483646 h 2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219" name="Rectangle 3"/>
          <p:cNvSpPr>
            <a:spLocks noGrp="1" noChangeArrowheads="1"/>
          </p:cNvSpPr>
          <p:nvPr>
            <p:ph type="ctrTitle"/>
          </p:nvPr>
        </p:nvSpPr>
        <p:spPr>
          <a:xfrm>
            <a:off x="1371600" y="1511300"/>
            <a:ext cx="6400800" cy="2273300"/>
          </a:xfrm>
          <a:effectLst>
            <a:outerShdw dist="45791" dir="2021404" algn="ctr" rotWithShape="0">
              <a:schemeClr val="bg2"/>
            </a:outerShdw>
          </a:effectLst>
          <a:extLst>
            <a:ext uri="{909E8E84-426E-40DD-AFC4-6F175D3DCCD1}">
              <a14:hiddenFill xmlns:a14="http://schemas.microsoft.com/office/drawing/2010/main">
                <a:solidFill>
                  <a:srgbClr val="FF3300"/>
                </a:solidFill>
              </a14:hiddenFill>
            </a:ext>
          </a:extLst>
        </p:spPr>
        <p:txBody>
          <a:bodyPr/>
          <a:lstStyle>
            <a:lvl1pPr>
              <a:defRPr>
                <a:solidFill>
                  <a:schemeClr val="tx2"/>
                </a:solidFill>
                <a:effectLst>
                  <a:outerShdw blurRad="38100" dist="38100" dir="2700000" algn="tl">
                    <a:srgbClr val="C0C0C0"/>
                  </a:outerShdw>
                </a:effectLst>
              </a:defRPr>
            </a:lvl1pPr>
          </a:lstStyle>
          <a:p>
            <a:pPr lvl="0"/>
            <a:r>
              <a:rPr lang="en-GB" noProof="0"/>
              <a:t>Click to edit Master title style</a:t>
            </a:r>
          </a:p>
        </p:txBody>
      </p:sp>
      <p:sp>
        <p:nvSpPr>
          <p:cNvPr id="9220" name="Rectangle 4"/>
          <p:cNvSpPr>
            <a:spLocks noGrp="1" noChangeArrowheads="1"/>
          </p:cNvSpPr>
          <p:nvPr>
            <p:ph type="subTitle" idx="1"/>
          </p:nvPr>
        </p:nvSpPr>
        <p:spPr>
          <a:xfrm>
            <a:off x="1549400" y="4051300"/>
            <a:ext cx="6032500" cy="1003300"/>
          </a:xfrm>
        </p:spPr>
        <p:txBody>
          <a:bodyPr/>
          <a:lstStyle>
            <a:lvl1pPr marL="0" indent="0" algn="ctr">
              <a:buFontTx/>
              <a:buNone/>
              <a:defRPr sz="2800">
                <a:effectLst>
                  <a:outerShdw blurRad="38100" dist="38100" dir="2700000" algn="tl">
                    <a:srgbClr val="C0C0C0"/>
                  </a:outerShdw>
                </a:effectLst>
              </a:defRPr>
            </a:lvl1pPr>
          </a:lstStyle>
          <a:p>
            <a:pPr lvl="0"/>
            <a:r>
              <a:rPr lang="en-GB" noProof="0"/>
              <a:t>Click to edit Master subtitle style</a:t>
            </a:r>
          </a:p>
        </p:txBody>
      </p:sp>
      <p:sp>
        <p:nvSpPr>
          <p:cNvPr id="27" name="Rectangle 5"/>
          <p:cNvSpPr>
            <a:spLocks noGrp="1" noChangeArrowheads="1"/>
          </p:cNvSpPr>
          <p:nvPr>
            <p:ph type="dt" sz="half" idx="10"/>
          </p:nvPr>
        </p:nvSpPr>
        <p:spPr>
          <a:xfrm>
            <a:off x="685800" y="6248400"/>
            <a:ext cx="1905000" cy="457200"/>
          </a:xfrm>
        </p:spPr>
        <p:txBody>
          <a:bodyPr/>
          <a:lstStyle>
            <a:lvl1pPr>
              <a:defRPr/>
            </a:lvl1pPr>
          </a:lstStyle>
          <a:p>
            <a:pPr>
              <a:defRPr/>
            </a:pPr>
            <a:endParaRPr lang="en-GB"/>
          </a:p>
        </p:txBody>
      </p:sp>
      <p:sp>
        <p:nvSpPr>
          <p:cNvPr id="28" name="Rectangle 6"/>
          <p:cNvSpPr>
            <a:spLocks noGrp="1" noChangeArrowheads="1"/>
          </p:cNvSpPr>
          <p:nvPr>
            <p:ph type="ftr" sz="quarter" idx="11"/>
          </p:nvPr>
        </p:nvSpPr>
        <p:spPr>
          <a:xfrm>
            <a:off x="3124200" y="6248400"/>
            <a:ext cx="2895600" cy="457200"/>
          </a:xfrm>
        </p:spPr>
        <p:txBody>
          <a:bodyPr/>
          <a:lstStyle>
            <a:lvl1pPr>
              <a:defRPr/>
            </a:lvl1pPr>
          </a:lstStyle>
          <a:p>
            <a:pPr>
              <a:defRPr/>
            </a:pPr>
            <a:endParaRPr lang="en-GB"/>
          </a:p>
        </p:txBody>
      </p:sp>
      <p:sp>
        <p:nvSpPr>
          <p:cNvPr id="29" name="Rectangle 7"/>
          <p:cNvSpPr>
            <a:spLocks noGrp="1" noChangeArrowheads="1"/>
          </p:cNvSpPr>
          <p:nvPr>
            <p:ph type="sldNum" sz="quarter" idx="12"/>
          </p:nvPr>
        </p:nvSpPr>
        <p:spPr>
          <a:xfrm>
            <a:off x="6553200" y="6248400"/>
            <a:ext cx="1905000" cy="457200"/>
          </a:xfrm>
        </p:spPr>
        <p:txBody>
          <a:bodyPr/>
          <a:lstStyle>
            <a:lvl1pPr>
              <a:defRPr/>
            </a:lvl1pPr>
          </a:lstStyle>
          <a:p>
            <a:pPr>
              <a:defRPr/>
            </a:pPr>
            <a:fld id="{BFB21863-7E39-4C59-8E96-81693B3B86A4}" type="slidenum">
              <a:rPr lang="en-GB" altLang="en-US"/>
              <a:pPr>
                <a:defRPr/>
              </a:pPr>
              <a:t>‹#›</a:t>
            </a:fld>
            <a:endParaRPr lang="en-GB" altLang="en-US"/>
          </a:p>
        </p:txBody>
      </p:sp>
    </p:spTree>
    <p:extLst>
      <p:ext uri="{BB962C8B-B14F-4D97-AF65-F5344CB8AC3E}">
        <p14:creationId xmlns:p14="http://schemas.microsoft.com/office/powerpoint/2010/main" val="33442317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ftr" sz="quarter" idx="11"/>
          </p:nvPr>
        </p:nvSpPr>
        <p:spPr>
          <a:ln/>
        </p:spPr>
        <p:txBody>
          <a:bodyPr/>
          <a:lstStyle>
            <a:lvl1pPr>
              <a:defRPr/>
            </a:lvl1pPr>
          </a:lstStyle>
          <a:p>
            <a:pPr>
              <a:defRPr/>
            </a:pPr>
            <a:endParaRPr lang="en-GB"/>
          </a:p>
        </p:txBody>
      </p:sp>
      <p:sp>
        <p:nvSpPr>
          <p:cNvPr id="6" name="Rectangle 7"/>
          <p:cNvSpPr>
            <a:spLocks noGrp="1" noChangeArrowheads="1"/>
          </p:cNvSpPr>
          <p:nvPr>
            <p:ph type="sldNum" sz="quarter" idx="12"/>
          </p:nvPr>
        </p:nvSpPr>
        <p:spPr>
          <a:ln/>
        </p:spPr>
        <p:txBody>
          <a:bodyPr/>
          <a:lstStyle>
            <a:lvl1pPr>
              <a:defRPr/>
            </a:lvl1pPr>
          </a:lstStyle>
          <a:p>
            <a:pPr>
              <a:defRPr/>
            </a:pPr>
            <a:fld id="{EB3C054C-F986-4516-A4BA-1728DF2CD9AD}" type="slidenum">
              <a:rPr lang="en-GB" altLang="en-US"/>
              <a:pPr>
                <a:defRPr/>
              </a:pPr>
              <a:t>‹#›</a:t>
            </a:fld>
            <a:endParaRPr lang="en-GB" altLang="en-US"/>
          </a:p>
        </p:txBody>
      </p:sp>
    </p:spTree>
    <p:extLst>
      <p:ext uri="{BB962C8B-B14F-4D97-AF65-F5344CB8AC3E}">
        <p14:creationId xmlns:p14="http://schemas.microsoft.com/office/powerpoint/2010/main" val="25562873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5"/>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ftr" sz="quarter" idx="11"/>
          </p:nvPr>
        </p:nvSpPr>
        <p:spPr>
          <a:ln/>
        </p:spPr>
        <p:txBody>
          <a:bodyPr/>
          <a:lstStyle>
            <a:lvl1pPr>
              <a:defRPr/>
            </a:lvl1pPr>
          </a:lstStyle>
          <a:p>
            <a:pPr>
              <a:defRPr/>
            </a:pPr>
            <a:endParaRPr lang="en-GB"/>
          </a:p>
        </p:txBody>
      </p:sp>
      <p:sp>
        <p:nvSpPr>
          <p:cNvPr id="6" name="Rectangle 7"/>
          <p:cNvSpPr>
            <a:spLocks noGrp="1" noChangeArrowheads="1"/>
          </p:cNvSpPr>
          <p:nvPr>
            <p:ph type="sldNum" sz="quarter" idx="12"/>
          </p:nvPr>
        </p:nvSpPr>
        <p:spPr>
          <a:ln/>
        </p:spPr>
        <p:txBody>
          <a:bodyPr/>
          <a:lstStyle>
            <a:lvl1pPr>
              <a:defRPr/>
            </a:lvl1pPr>
          </a:lstStyle>
          <a:p>
            <a:pPr>
              <a:defRPr/>
            </a:pPr>
            <a:fld id="{5F370E5B-5D3F-4DB1-834C-F3CEFBB82AAA}" type="slidenum">
              <a:rPr lang="en-GB" altLang="en-US"/>
              <a:pPr>
                <a:defRPr/>
              </a:pPr>
              <a:t>‹#›</a:t>
            </a:fld>
            <a:endParaRPr lang="en-GB" altLang="en-US"/>
          </a:p>
        </p:txBody>
      </p:sp>
    </p:spTree>
    <p:extLst>
      <p:ext uri="{BB962C8B-B14F-4D97-AF65-F5344CB8AC3E}">
        <p14:creationId xmlns:p14="http://schemas.microsoft.com/office/powerpoint/2010/main" val="2347673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101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5"/>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ftr" sz="quarter" idx="11"/>
          </p:nvPr>
        </p:nvSpPr>
        <p:spPr>
          <a:ln/>
        </p:spPr>
        <p:txBody>
          <a:bodyPr/>
          <a:lstStyle>
            <a:lvl1pPr>
              <a:defRPr/>
            </a:lvl1pPr>
          </a:lstStyle>
          <a:p>
            <a:pPr>
              <a:defRPr/>
            </a:pPr>
            <a:endParaRPr lang="en-GB"/>
          </a:p>
        </p:txBody>
      </p:sp>
      <p:sp>
        <p:nvSpPr>
          <p:cNvPr id="7" name="Rectangle 7"/>
          <p:cNvSpPr>
            <a:spLocks noGrp="1" noChangeArrowheads="1"/>
          </p:cNvSpPr>
          <p:nvPr>
            <p:ph type="sldNum" sz="quarter" idx="12"/>
          </p:nvPr>
        </p:nvSpPr>
        <p:spPr>
          <a:ln/>
        </p:spPr>
        <p:txBody>
          <a:bodyPr/>
          <a:lstStyle>
            <a:lvl1pPr>
              <a:defRPr/>
            </a:lvl1pPr>
          </a:lstStyle>
          <a:p>
            <a:pPr>
              <a:defRPr/>
            </a:pPr>
            <a:fld id="{3037CD0B-24F8-4B67-9995-629675B47725}" type="slidenum">
              <a:rPr lang="en-GB" altLang="en-US"/>
              <a:pPr>
                <a:defRPr/>
              </a:pPr>
              <a:t>‹#›</a:t>
            </a:fld>
            <a:endParaRPr lang="en-GB" altLang="en-US"/>
          </a:p>
        </p:txBody>
      </p:sp>
    </p:spTree>
    <p:extLst>
      <p:ext uri="{BB962C8B-B14F-4D97-AF65-F5344CB8AC3E}">
        <p14:creationId xmlns:p14="http://schemas.microsoft.com/office/powerpoint/2010/main" val="3817320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5"/>
          <p:cNvSpPr>
            <a:spLocks noGrp="1" noChangeArrowheads="1"/>
          </p:cNvSpPr>
          <p:nvPr>
            <p:ph type="dt" sz="half" idx="10"/>
          </p:nvPr>
        </p:nvSpPr>
        <p:spPr>
          <a:ln/>
        </p:spPr>
        <p:txBody>
          <a:bodyPr/>
          <a:lstStyle>
            <a:lvl1pPr>
              <a:defRPr/>
            </a:lvl1pPr>
          </a:lstStyle>
          <a:p>
            <a:pPr>
              <a:defRPr/>
            </a:pPr>
            <a:endParaRPr lang="en-GB"/>
          </a:p>
        </p:txBody>
      </p:sp>
      <p:sp>
        <p:nvSpPr>
          <p:cNvPr id="8" name="Rectangle 6"/>
          <p:cNvSpPr>
            <a:spLocks noGrp="1" noChangeArrowheads="1"/>
          </p:cNvSpPr>
          <p:nvPr>
            <p:ph type="ftr" sz="quarter" idx="11"/>
          </p:nvPr>
        </p:nvSpPr>
        <p:spPr>
          <a:ln/>
        </p:spPr>
        <p:txBody>
          <a:bodyPr/>
          <a:lstStyle>
            <a:lvl1pPr>
              <a:defRPr/>
            </a:lvl1pPr>
          </a:lstStyle>
          <a:p>
            <a:pPr>
              <a:defRPr/>
            </a:pPr>
            <a:endParaRPr lang="en-GB"/>
          </a:p>
        </p:txBody>
      </p:sp>
      <p:sp>
        <p:nvSpPr>
          <p:cNvPr id="9" name="Rectangle 7"/>
          <p:cNvSpPr>
            <a:spLocks noGrp="1" noChangeArrowheads="1"/>
          </p:cNvSpPr>
          <p:nvPr>
            <p:ph type="sldNum" sz="quarter" idx="12"/>
          </p:nvPr>
        </p:nvSpPr>
        <p:spPr>
          <a:ln/>
        </p:spPr>
        <p:txBody>
          <a:bodyPr/>
          <a:lstStyle>
            <a:lvl1pPr>
              <a:defRPr/>
            </a:lvl1pPr>
          </a:lstStyle>
          <a:p>
            <a:pPr>
              <a:defRPr/>
            </a:pPr>
            <a:fld id="{FCDFD0E6-6393-4AFF-8344-377FA58B1378}" type="slidenum">
              <a:rPr lang="en-GB" altLang="en-US"/>
              <a:pPr>
                <a:defRPr/>
              </a:pPr>
              <a:t>‹#›</a:t>
            </a:fld>
            <a:endParaRPr lang="en-GB" altLang="en-US"/>
          </a:p>
        </p:txBody>
      </p:sp>
    </p:spTree>
    <p:extLst>
      <p:ext uri="{BB962C8B-B14F-4D97-AF65-F5344CB8AC3E}">
        <p14:creationId xmlns:p14="http://schemas.microsoft.com/office/powerpoint/2010/main" val="1459054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5"/>
          <p:cNvSpPr>
            <a:spLocks noGrp="1" noChangeArrowheads="1"/>
          </p:cNvSpPr>
          <p:nvPr>
            <p:ph type="dt" sz="half" idx="10"/>
          </p:nvPr>
        </p:nvSpPr>
        <p:spPr>
          <a:ln/>
        </p:spPr>
        <p:txBody>
          <a:bodyPr/>
          <a:lstStyle>
            <a:lvl1pPr>
              <a:defRPr/>
            </a:lvl1pPr>
          </a:lstStyle>
          <a:p>
            <a:pPr>
              <a:defRPr/>
            </a:pPr>
            <a:endParaRPr lang="en-GB"/>
          </a:p>
        </p:txBody>
      </p:sp>
      <p:sp>
        <p:nvSpPr>
          <p:cNvPr id="4" name="Rectangle 6"/>
          <p:cNvSpPr>
            <a:spLocks noGrp="1" noChangeArrowheads="1"/>
          </p:cNvSpPr>
          <p:nvPr>
            <p:ph type="ftr" sz="quarter" idx="11"/>
          </p:nvPr>
        </p:nvSpPr>
        <p:spPr>
          <a:ln/>
        </p:spPr>
        <p:txBody>
          <a:bodyPr/>
          <a:lstStyle>
            <a:lvl1pPr>
              <a:defRPr/>
            </a:lvl1pPr>
          </a:lstStyle>
          <a:p>
            <a:pPr>
              <a:defRPr/>
            </a:pPr>
            <a:endParaRPr lang="en-GB"/>
          </a:p>
        </p:txBody>
      </p:sp>
      <p:sp>
        <p:nvSpPr>
          <p:cNvPr id="5" name="Rectangle 7"/>
          <p:cNvSpPr>
            <a:spLocks noGrp="1" noChangeArrowheads="1"/>
          </p:cNvSpPr>
          <p:nvPr>
            <p:ph type="sldNum" sz="quarter" idx="12"/>
          </p:nvPr>
        </p:nvSpPr>
        <p:spPr>
          <a:ln/>
        </p:spPr>
        <p:txBody>
          <a:bodyPr/>
          <a:lstStyle>
            <a:lvl1pPr>
              <a:defRPr/>
            </a:lvl1pPr>
          </a:lstStyle>
          <a:p>
            <a:pPr>
              <a:defRPr/>
            </a:pPr>
            <a:fld id="{F45D53A9-5024-47AC-8A4B-05EC26987A02}" type="slidenum">
              <a:rPr lang="en-GB" altLang="en-US"/>
              <a:pPr>
                <a:defRPr/>
              </a:pPr>
              <a:t>‹#›</a:t>
            </a:fld>
            <a:endParaRPr lang="en-GB" altLang="en-US"/>
          </a:p>
        </p:txBody>
      </p:sp>
    </p:spTree>
    <p:extLst>
      <p:ext uri="{BB962C8B-B14F-4D97-AF65-F5344CB8AC3E}">
        <p14:creationId xmlns:p14="http://schemas.microsoft.com/office/powerpoint/2010/main" val="3797330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en-GB"/>
          </a:p>
        </p:txBody>
      </p:sp>
      <p:sp>
        <p:nvSpPr>
          <p:cNvPr id="3" name="Rectangle 6"/>
          <p:cNvSpPr>
            <a:spLocks noGrp="1" noChangeArrowheads="1"/>
          </p:cNvSpPr>
          <p:nvPr>
            <p:ph type="ftr" sz="quarter" idx="11"/>
          </p:nvPr>
        </p:nvSpPr>
        <p:spPr>
          <a:ln/>
        </p:spPr>
        <p:txBody>
          <a:bodyPr/>
          <a:lstStyle>
            <a:lvl1pPr>
              <a:defRPr/>
            </a:lvl1pPr>
          </a:lstStyle>
          <a:p>
            <a:pPr>
              <a:defRPr/>
            </a:pPr>
            <a:endParaRPr lang="en-GB"/>
          </a:p>
        </p:txBody>
      </p:sp>
      <p:sp>
        <p:nvSpPr>
          <p:cNvPr id="4" name="Rectangle 7"/>
          <p:cNvSpPr>
            <a:spLocks noGrp="1" noChangeArrowheads="1"/>
          </p:cNvSpPr>
          <p:nvPr>
            <p:ph type="sldNum" sz="quarter" idx="12"/>
          </p:nvPr>
        </p:nvSpPr>
        <p:spPr>
          <a:ln/>
        </p:spPr>
        <p:txBody>
          <a:bodyPr/>
          <a:lstStyle>
            <a:lvl1pPr>
              <a:defRPr/>
            </a:lvl1pPr>
          </a:lstStyle>
          <a:p>
            <a:pPr>
              <a:defRPr/>
            </a:pPr>
            <a:fld id="{9CE9EA49-69A3-418B-B2AB-5FA2FE6B1224}" type="slidenum">
              <a:rPr lang="en-GB" altLang="en-US"/>
              <a:pPr>
                <a:defRPr/>
              </a:pPr>
              <a:t>‹#›</a:t>
            </a:fld>
            <a:endParaRPr lang="en-GB" altLang="en-US"/>
          </a:p>
        </p:txBody>
      </p:sp>
    </p:spTree>
    <p:extLst>
      <p:ext uri="{BB962C8B-B14F-4D97-AF65-F5344CB8AC3E}">
        <p14:creationId xmlns:p14="http://schemas.microsoft.com/office/powerpoint/2010/main" val="27350661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ftr" sz="quarter" idx="11"/>
          </p:nvPr>
        </p:nvSpPr>
        <p:spPr>
          <a:ln/>
        </p:spPr>
        <p:txBody>
          <a:bodyPr/>
          <a:lstStyle>
            <a:lvl1pPr>
              <a:defRPr/>
            </a:lvl1pPr>
          </a:lstStyle>
          <a:p>
            <a:pPr>
              <a:defRPr/>
            </a:pPr>
            <a:endParaRPr lang="en-GB"/>
          </a:p>
        </p:txBody>
      </p:sp>
      <p:sp>
        <p:nvSpPr>
          <p:cNvPr id="7" name="Rectangle 7"/>
          <p:cNvSpPr>
            <a:spLocks noGrp="1" noChangeArrowheads="1"/>
          </p:cNvSpPr>
          <p:nvPr>
            <p:ph type="sldNum" sz="quarter" idx="12"/>
          </p:nvPr>
        </p:nvSpPr>
        <p:spPr>
          <a:ln/>
        </p:spPr>
        <p:txBody>
          <a:bodyPr/>
          <a:lstStyle>
            <a:lvl1pPr>
              <a:defRPr/>
            </a:lvl1pPr>
          </a:lstStyle>
          <a:p>
            <a:pPr>
              <a:defRPr/>
            </a:pPr>
            <a:fld id="{B6EDC81E-58D1-40F2-90FE-E75A109D1A8A}" type="slidenum">
              <a:rPr lang="en-GB" altLang="en-US"/>
              <a:pPr>
                <a:defRPr/>
              </a:pPr>
              <a:t>‹#›</a:t>
            </a:fld>
            <a:endParaRPr lang="en-GB" altLang="en-US"/>
          </a:p>
        </p:txBody>
      </p:sp>
    </p:spTree>
    <p:extLst>
      <p:ext uri="{BB962C8B-B14F-4D97-AF65-F5344CB8AC3E}">
        <p14:creationId xmlns:p14="http://schemas.microsoft.com/office/powerpoint/2010/main" val="7235922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ftr" sz="quarter" idx="11"/>
          </p:nvPr>
        </p:nvSpPr>
        <p:spPr>
          <a:ln/>
        </p:spPr>
        <p:txBody>
          <a:bodyPr/>
          <a:lstStyle>
            <a:lvl1pPr>
              <a:defRPr/>
            </a:lvl1pPr>
          </a:lstStyle>
          <a:p>
            <a:pPr>
              <a:defRPr/>
            </a:pPr>
            <a:endParaRPr lang="en-GB"/>
          </a:p>
        </p:txBody>
      </p:sp>
      <p:sp>
        <p:nvSpPr>
          <p:cNvPr id="7" name="Rectangle 7"/>
          <p:cNvSpPr>
            <a:spLocks noGrp="1" noChangeArrowheads="1"/>
          </p:cNvSpPr>
          <p:nvPr>
            <p:ph type="sldNum" sz="quarter" idx="12"/>
          </p:nvPr>
        </p:nvSpPr>
        <p:spPr>
          <a:ln/>
        </p:spPr>
        <p:txBody>
          <a:bodyPr/>
          <a:lstStyle>
            <a:lvl1pPr>
              <a:defRPr/>
            </a:lvl1pPr>
          </a:lstStyle>
          <a:p>
            <a:pPr>
              <a:defRPr/>
            </a:pPr>
            <a:fld id="{0497061E-B77E-4CB4-BD31-71C2FB4009E6}" type="slidenum">
              <a:rPr lang="en-GB" altLang="en-US"/>
              <a:pPr>
                <a:defRPr/>
              </a:pPr>
              <a:t>‹#›</a:t>
            </a:fld>
            <a:endParaRPr lang="en-GB" altLang="en-US"/>
          </a:p>
        </p:txBody>
      </p:sp>
    </p:spTree>
    <p:extLst>
      <p:ext uri="{BB962C8B-B14F-4D97-AF65-F5344CB8AC3E}">
        <p14:creationId xmlns:p14="http://schemas.microsoft.com/office/powerpoint/2010/main" val="1923101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ftr" sz="quarter" idx="11"/>
          </p:nvPr>
        </p:nvSpPr>
        <p:spPr>
          <a:ln/>
        </p:spPr>
        <p:txBody>
          <a:bodyPr/>
          <a:lstStyle>
            <a:lvl1pPr>
              <a:defRPr/>
            </a:lvl1pPr>
          </a:lstStyle>
          <a:p>
            <a:pPr>
              <a:defRPr/>
            </a:pPr>
            <a:endParaRPr lang="en-GB"/>
          </a:p>
        </p:txBody>
      </p:sp>
      <p:sp>
        <p:nvSpPr>
          <p:cNvPr id="6" name="Rectangle 7"/>
          <p:cNvSpPr>
            <a:spLocks noGrp="1" noChangeArrowheads="1"/>
          </p:cNvSpPr>
          <p:nvPr>
            <p:ph type="sldNum" sz="quarter" idx="12"/>
          </p:nvPr>
        </p:nvSpPr>
        <p:spPr>
          <a:ln/>
        </p:spPr>
        <p:txBody>
          <a:bodyPr/>
          <a:lstStyle>
            <a:lvl1pPr>
              <a:defRPr/>
            </a:lvl1pPr>
          </a:lstStyle>
          <a:p>
            <a:pPr>
              <a:defRPr/>
            </a:pPr>
            <a:fld id="{D492B9F5-2BF9-42C2-A792-B51DAD350CB6}" type="slidenum">
              <a:rPr lang="en-GB" altLang="en-US"/>
              <a:pPr>
                <a:defRPr/>
              </a:pPr>
              <a:t>‹#›</a:t>
            </a:fld>
            <a:endParaRPr lang="en-GB" altLang="en-US"/>
          </a:p>
        </p:txBody>
      </p:sp>
    </p:spTree>
    <p:extLst>
      <p:ext uri="{BB962C8B-B14F-4D97-AF65-F5344CB8AC3E}">
        <p14:creationId xmlns:p14="http://schemas.microsoft.com/office/powerpoint/2010/main" val="35737270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7950" y="152400"/>
            <a:ext cx="1924050" cy="53340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152400"/>
            <a:ext cx="5619750" cy="5334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ftr" sz="quarter" idx="11"/>
          </p:nvPr>
        </p:nvSpPr>
        <p:spPr>
          <a:ln/>
        </p:spPr>
        <p:txBody>
          <a:bodyPr/>
          <a:lstStyle>
            <a:lvl1pPr>
              <a:defRPr/>
            </a:lvl1pPr>
          </a:lstStyle>
          <a:p>
            <a:pPr>
              <a:defRPr/>
            </a:pPr>
            <a:endParaRPr lang="en-GB"/>
          </a:p>
        </p:txBody>
      </p:sp>
      <p:sp>
        <p:nvSpPr>
          <p:cNvPr id="6" name="Rectangle 7"/>
          <p:cNvSpPr>
            <a:spLocks noGrp="1" noChangeArrowheads="1"/>
          </p:cNvSpPr>
          <p:nvPr>
            <p:ph type="sldNum" sz="quarter" idx="12"/>
          </p:nvPr>
        </p:nvSpPr>
        <p:spPr>
          <a:ln/>
        </p:spPr>
        <p:txBody>
          <a:bodyPr/>
          <a:lstStyle>
            <a:lvl1pPr>
              <a:defRPr/>
            </a:lvl1pPr>
          </a:lstStyle>
          <a:p>
            <a:pPr>
              <a:defRPr/>
            </a:pPr>
            <a:fld id="{16EA7033-E333-4273-813D-D6A4D7BD89F0}" type="slidenum">
              <a:rPr lang="en-GB" altLang="en-US"/>
              <a:pPr>
                <a:defRPr/>
              </a:pPr>
              <a:t>‹#›</a:t>
            </a:fld>
            <a:endParaRPr lang="en-GB" altLang="en-US"/>
          </a:p>
        </p:txBody>
      </p:sp>
    </p:spTree>
    <p:extLst>
      <p:ext uri="{BB962C8B-B14F-4D97-AF65-F5344CB8AC3E}">
        <p14:creationId xmlns:p14="http://schemas.microsoft.com/office/powerpoint/2010/main" val="3602529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0B0F0"/>
            </a:gs>
            <a:gs pos="74001">
              <a:srgbClr val="8C8C8C"/>
            </a:gs>
            <a:gs pos="83000">
              <a:srgbClr val="8C8C8C"/>
            </a:gs>
            <a:gs pos="100000">
              <a:srgbClr val="B3B3B3"/>
            </a:gs>
          </a:gsLst>
          <a:lin ang="5400000" scaled="1"/>
        </a:gradFill>
        <a:effectLst/>
      </p:bgPr>
    </p:bg>
    <p:spTree>
      <p:nvGrpSpPr>
        <p:cNvPr id="1" name=""/>
        <p:cNvGrpSpPr/>
        <p:nvPr/>
      </p:nvGrpSpPr>
      <p:grpSpPr>
        <a:xfrm>
          <a:off x="0" y="0"/>
          <a:ext cx="0" cy="0"/>
          <a:chOff x="0" y="0"/>
          <a:chExt cx="0" cy="0"/>
        </a:xfrm>
      </p:grpSpPr>
      <p:sp>
        <p:nvSpPr>
          <p:cNvPr id="1026" name="Freeform 2"/>
          <p:cNvSpPr>
            <a:spLocks/>
          </p:cNvSpPr>
          <p:nvPr/>
        </p:nvSpPr>
        <p:spPr bwMode="auto">
          <a:xfrm rot="-3172564">
            <a:off x="7777957" y="-15081"/>
            <a:ext cx="1162050" cy="2084387"/>
          </a:xfrm>
          <a:custGeom>
            <a:avLst/>
            <a:gdLst>
              <a:gd name="T0" fmla="*/ 2147483646 w 2903"/>
              <a:gd name="T1" fmla="*/ 2147483646 h 3686"/>
              <a:gd name="T2" fmla="*/ 2147483646 w 2903"/>
              <a:gd name="T3" fmla="*/ 2147483646 h 3686"/>
              <a:gd name="T4" fmla="*/ 2147483646 w 2903"/>
              <a:gd name="T5" fmla="*/ 0 h 3686"/>
              <a:gd name="T6" fmla="*/ 2147483646 w 2903"/>
              <a:gd name="T7" fmla="*/ 2147483646 h 3686"/>
              <a:gd name="T8" fmla="*/ 2147483646 w 2903"/>
              <a:gd name="T9" fmla="*/ 2147483646 h 3686"/>
              <a:gd name="T10" fmla="*/ 0 w 2903"/>
              <a:gd name="T11" fmla="*/ 2147483646 h 3686"/>
              <a:gd name="T12" fmla="*/ 2147483646 w 2903"/>
              <a:gd name="T13" fmla="*/ 2147483646 h 3686"/>
              <a:gd name="T14" fmla="*/ 2147483646 w 2903"/>
              <a:gd name="T15" fmla="*/ 2147483646 h 3686"/>
              <a:gd name="T16" fmla="*/ 2147483646 w 2903"/>
              <a:gd name="T17" fmla="*/ 2147483646 h 3686"/>
              <a:gd name="T18" fmla="*/ 2147483646 w 2903"/>
              <a:gd name="T19" fmla="*/ 2147483646 h 3686"/>
              <a:gd name="T20" fmla="*/ 2147483646 w 2903"/>
              <a:gd name="T21" fmla="*/ 2147483646 h 36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27" name="Rectangle 3"/>
          <p:cNvSpPr>
            <a:spLocks noGrp="1" noChangeArrowheads="1"/>
          </p:cNvSpPr>
          <p:nvPr>
            <p:ph type="title"/>
          </p:nvPr>
        </p:nvSpPr>
        <p:spPr bwMode="auto">
          <a:xfrm>
            <a:off x="685800" y="152400"/>
            <a:ext cx="68707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altLang="en-US"/>
              <a:t>Click to edit Master title style</a:t>
            </a:r>
          </a:p>
        </p:txBody>
      </p:sp>
      <p:sp>
        <p:nvSpPr>
          <p:cNvPr id="1028" name="Rectangle 4"/>
          <p:cNvSpPr>
            <a:spLocks noGrp="1" noChangeArrowheads="1"/>
          </p:cNvSpPr>
          <p:nvPr>
            <p:ph type="body" idx="1"/>
          </p:nvPr>
        </p:nvSpPr>
        <p:spPr bwMode="auto">
          <a:xfrm>
            <a:off x="685800" y="1828800"/>
            <a:ext cx="76962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8197" name="Rectangle 5"/>
          <p:cNvSpPr>
            <a:spLocks noGrp="1" noChangeArrowheads="1"/>
          </p:cNvSpPr>
          <p:nvPr>
            <p:ph type="dt" sz="half" idx="2"/>
          </p:nvPr>
        </p:nvSpPr>
        <p:spPr bwMode="auto">
          <a:xfrm>
            <a:off x="13716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eaLnBrk="1" hangingPunct="1">
              <a:defRPr sz="1400"/>
            </a:lvl1pPr>
          </a:lstStyle>
          <a:p>
            <a:pPr>
              <a:defRPr/>
            </a:pPr>
            <a:endParaRPr lang="en-GB"/>
          </a:p>
        </p:txBody>
      </p:sp>
      <p:sp>
        <p:nvSpPr>
          <p:cNvPr id="8198" name="Rectangle 6"/>
          <p:cNvSpPr>
            <a:spLocks noGrp="1" noChangeArrowheads="1"/>
          </p:cNvSpPr>
          <p:nvPr>
            <p:ph type="ftr" sz="quarter" idx="3"/>
          </p:nvPr>
        </p:nvSpPr>
        <p:spPr bwMode="auto">
          <a:xfrm>
            <a:off x="35560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n-GB"/>
          </a:p>
        </p:txBody>
      </p:sp>
      <p:sp>
        <p:nvSpPr>
          <p:cNvPr id="8199" name="Rectangle 7"/>
          <p:cNvSpPr>
            <a:spLocks noGrp="1" noChangeArrowheads="1"/>
          </p:cNvSpPr>
          <p:nvPr>
            <p:ph type="sldNum" sz="quarter" idx="4"/>
          </p:nvPr>
        </p:nvSpPr>
        <p:spPr bwMode="auto">
          <a:xfrm>
            <a:off x="67183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4ED9255F-8102-4999-803C-FDB0420C8E61}" type="slidenum">
              <a:rPr lang="en-GB" altLang="en-US"/>
              <a:pPr>
                <a:defRPr/>
              </a:pPr>
              <a:t>‹#›</a:t>
            </a:fld>
            <a:endParaRPr lang="en-GB" altLang="en-US"/>
          </a:p>
        </p:txBody>
      </p:sp>
      <p:sp>
        <p:nvSpPr>
          <p:cNvPr id="1032" name="Freeform 8"/>
          <p:cNvSpPr>
            <a:spLocks/>
          </p:cNvSpPr>
          <p:nvPr/>
        </p:nvSpPr>
        <p:spPr bwMode="auto">
          <a:xfrm rot="-3172564">
            <a:off x="7865269" y="24607"/>
            <a:ext cx="1165225" cy="2097087"/>
          </a:xfrm>
          <a:custGeom>
            <a:avLst/>
            <a:gdLst>
              <a:gd name="T0" fmla="*/ 2147483646 w 2911"/>
              <a:gd name="T1" fmla="*/ 0 h 3703"/>
              <a:gd name="T2" fmla="*/ 2147483646 w 2911"/>
              <a:gd name="T3" fmla="*/ 2147483646 h 3703"/>
              <a:gd name="T4" fmla="*/ 2147483646 w 2911"/>
              <a:gd name="T5" fmla="*/ 2147483646 h 3703"/>
              <a:gd name="T6" fmla="*/ 0 w 2911"/>
              <a:gd name="T7" fmla="*/ 2147483646 h 3703"/>
              <a:gd name="T8" fmla="*/ 2147483646 w 2911"/>
              <a:gd name="T9" fmla="*/ 2147483646 h 3703"/>
              <a:gd name="T10" fmla="*/ 2147483646 w 2911"/>
              <a:gd name="T11" fmla="*/ 2147483646 h 3703"/>
              <a:gd name="T12" fmla="*/ 2147483646 w 2911"/>
              <a:gd name="T13" fmla="*/ 2147483646 h 3703"/>
              <a:gd name="T14" fmla="*/ 2147483646 w 2911"/>
              <a:gd name="T15" fmla="*/ 2147483646 h 3703"/>
              <a:gd name="T16" fmla="*/ 2147483646 w 2911"/>
              <a:gd name="T17" fmla="*/ 2147483646 h 3703"/>
              <a:gd name="T18" fmla="*/ 2147483646 w 2911"/>
              <a:gd name="T19" fmla="*/ 0 h 3703"/>
              <a:gd name="T20" fmla="*/ 2147483646 w 2911"/>
              <a:gd name="T21" fmla="*/ 0 h 37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33" name="Freeform 9"/>
          <p:cNvSpPr>
            <a:spLocks/>
          </p:cNvSpPr>
          <p:nvPr/>
        </p:nvSpPr>
        <p:spPr bwMode="auto">
          <a:xfrm rot="-3172564">
            <a:off x="7831138" y="192088"/>
            <a:ext cx="1025525" cy="1571625"/>
          </a:xfrm>
          <a:custGeom>
            <a:avLst/>
            <a:gdLst>
              <a:gd name="T0" fmla="*/ 0 w 2561"/>
              <a:gd name="T1" fmla="*/ 2147483646 h 2777"/>
              <a:gd name="T2" fmla="*/ 2147483646 w 2561"/>
              <a:gd name="T3" fmla="*/ 2147483646 h 2777"/>
              <a:gd name="T4" fmla="*/ 2147483646 w 2561"/>
              <a:gd name="T5" fmla="*/ 2147483646 h 2777"/>
              <a:gd name="T6" fmla="*/ 2147483646 w 2561"/>
              <a:gd name="T7" fmla="*/ 2147483646 h 2777"/>
              <a:gd name="T8" fmla="*/ 2147483646 w 2561"/>
              <a:gd name="T9" fmla="*/ 2147483646 h 2777"/>
              <a:gd name="T10" fmla="*/ 2147483646 w 2561"/>
              <a:gd name="T11" fmla="*/ 0 h 2777"/>
              <a:gd name="T12" fmla="*/ 0 w 2561"/>
              <a:gd name="T13" fmla="*/ 2147483646 h 2777"/>
              <a:gd name="T14" fmla="*/ 0 w 2561"/>
              <a:gd name="T15" fmla="*/ 2147483646 h 277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61" h="2777">
                <a:moveTo>
                  <a:pt x="0" y="2485"/>
                </a:moveTo>
                <a:lnTo>
                  <a:pt x="432" y="2553"/>
                </a:lnTo>
                <a:lnTo>
                  <a:pt x="736" y="2777"/>
                </a:lnTo>
                <a:lnTo>
                  <a:pt x="2561" y="399"/>
                </a:lnTo>
                <a:lnTo>
                  <a:pt x="2118" y="82"/>
                </a:lnTo>
                <a:lnTo>
                  <a:pt x="1898" y="0"/>
                </a:lnTo>
                <a:lnTo>
                  <a:pt x="0" y="248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034" name="Group 10"/>
          <p:cNvGrpSpPr>
            <a:grpSpLocks/>
          </p:cNvGrpSpPr>
          <p:nvPr/>
        </p:nvGrpSpPr>
        <p:grpSpPr bwMode="auto">
          <a:xfrm>
            <a:off x="7938" y="5540375"/>
            <a:ext cx="1784350" cy="1246188"/>
            <a:chOff x="5" y="3490"/>
            <a:chExt cx="1124" cy="785"/>
          </a:xfrm>
        </p:grpSpPr>
        <p:sp>
          <p:nvSpPr>
            <p:cNvPr id="1051" name="Freeform 11"/>
            <p:cNvSpPr>
              <a:spLocks/>
            </p:cNvSpPr>
            <p:nvPr userDrawn="1"/>
          </p:nvSpPr>
          <p:spPr bwMode="auto">
            <a:xfrm>
              <a:off x="24" y="3505"/>
              <a:ext cx="1089" cy="649"/>
            </a:xfrm>
            <a:custGeom>
              <a:avLst/>
              <a:gdLst>
                <a:gd name="T0" fmla="*/ 1 w 2177"/>
                <a:gd name="T1" fmla="*/ 1 h 1298"/>
                <a:gd name="T2" fmla="*/ 1 w 2177"/>
                <a:gd name="T3" fmla="*/ 1 h 1298"/>
                <a:gd name="T4" fmla="*/ 1 w 2177"/>
                <a:gd name="T5" fmla="*/ 1 h 1298"/>
                <a:gd name="T6" fmla="*/ 1 w 2177"/>
                <a:gd name="T7" fmla="*/ 1 h 1298"/>
                <a:gd name="T8" fmla="*/ 1 w 2177"/>
                <a:gd name="T9" fmla="*/ 1 h 1298"/>
                <a:gd name="T10" fmla="*/ 1 w 2177"/>
                <a:gd name="T11" fmla="*/ 1 h 1298"/>
                <a:gd name="T12" fmla="*/ 1 w 2177"/>
                <a:gd name="T13" fmla="*/ 1 h 1298"/>
                <a:gd name="T14" fmla="*/ 1 w 2177"/>
                <a:gd name="T15" fmla="*/ 1 h 1298"/>
                <a:gd name="T16" fmla="*/ 1 w 2177"/>
                <a:gd name="T17" fmla="*/ 0 h 1298"/>
                <a:gd name="T18" fmla="*/ 1 w 2177"/>
                <a:gd name="T19" fmla="*/ 1 h 1298"/>
                <a:gd name="T20" fmla="*/ 1 w 2177"/>
                <a:gd name="T21" fmla="*/ 1 h 1298"/>
                <a:gd name="T22" fmla="*/ 1 w 2177"/>
                <a:gd name="T23" fmla="*/ 1 h 1298"/>
                <a:gd name="T24" fmla="*/ 1 w 2177"/>
                <a:gd name="T25" fmla="*/ 1 h 1298"/>
                <a:gd name="T26" fmla="*/ 1 w 2177"/>
                <a:gd name="T27" fmla="*/ 1 h 1298"/>
                <a:gd name="T28" fmla="*/ 1 w 2177"/>
                <a:gd name="T29" fmla="*/ 1 h 1298"/>
                <a:gd name="T30" fmla="*/ 1 w 2177"/>
                <a:gd name="T31" fmla="*/ 1 h 1298"/>
                <a:gd name="T32" fmla="*/ 1 w 2177"/>
                <a:gd name="T33" fmla="*/ 1 h 1298"/>
                <a:gd name="T34" fmla="*/ 0 w 2177"/>
                <a:gd name="T35" fmla="*/ 1 h 1298"/>
                <a:gd name="T36" fmla="*/ 1 w 2177"/>
                <a:gd name="T37" fmla="*/ 1 h 1298"/>
                <a:gd name="T38" fmla="*/ 1 w 2177"/>
                <a:gd name="T39" fmla="*/ 1 h 1298"/>
                <a:gd name="T40" fmla="*/ 1 w 2177"/>
                <a:gd name="T41" fmla="*/ 1 h 1298"/>
                <a:gd name="T42" fmla="*/ 1 w 2177"/>
                <a:gd name="T43" fmla="*/ 1 h 1298"/>
                <a:gd name="T44" fmla="*/ 1 w 2177"/>
                <a:gd name="T45" fmla="*/ 1 h 1298"/>
                <a:gd name="T46" fmla="*/ 1 w 2177"/>
                <a:gd name="T47" fmla="*/ 1 h 129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2" name="Freeform 12"/>
            <p:cNvSpPr>
              <a:spLocks/>
            </p:cNvSpPr>
            <p:nvPr userDrawn="1"/>
          </p:nvSpPr>
          <p:spPr bwMode="auto">
            <a:xfrm>
              <a:off x="1022" y="3582"/>
              <a:ext cx="71" cy="129"/>
            </a:xfrm>
            <a:custGeom>
              <a:avLst/>
              <a:gdLst>
                <a:gd name="T0" fmla="*/ 0 w 143"/>
                <a:gd name="T1" fmla="*/ 1 h 258"/>
                <a:gd name="T2" fmla="*/ 0 w 143"/>
                <a:gd name="T3" fmla="*/ 0 h 258"/>
                <a:gd name="T4" fmla="*/ 0 w 143"/>
                <a:gd name="T5" fmla="*/ 1 h 258"/>
                <a:gd name="T6" fmla="*/ 0 w 143"/>
                <a:gd name="T7" fmla="*/ 1 h 258"/>
                <a:gd name="T8" fmla="*/ 0 w 143"/>
                <a:gd name="T9" fmla="*/ 1 h 258"/>
                <a:gd name="T10" fmla="*/ 0 w 143"/>
                <a:gd name="T11" fmla="*/ 1 h 25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258">
                  <a:moveTo>
                    <a:pt x="0" y="7"/>
                  </a:moveTo>
                  <a:lnTo>
                    <a:pt x="120" y="0"/>
                  </a:lnTo>
                  <a:lnTo>
                    <a:pt x="143" y="233"/>
                  </a:lnTo>
                  <a:lnTo>
                    <a:pt x="8" y="258"/>
                  </a:lnTo>
                  <a:lnTo>
                    <a:pt x="0"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3" name="Freeform 13"/>
            <p:cNvSpPr>
              <a:spLocks/>
            </p:cNvSpPr>
            <p:nvPr userDrawn="1"/>
          </p:nvSpPr>
          <p:spPr bwMode="auto">
            <a:xfrm>
              <a:off x="20" y="3774"/>
              <a:ext cx="792" cy="410"/>
            </a:xfrm>
            <a:custGeom>
              <a:avLst/>
              <a:gdLst>
                <a:gd name="T0" fmla="*/ 0 w 1586"/>
                <a:gd name="T1" fmla="*/ 0 h 821"/>
                <a:gd name="T2" fmla="*/ 0 w 1586"/>
                <a:gd name="T3" fmla="*/ 0 h 821"/>
                <a:gd name="T4" fmla="*/ 0 w 1586"/>
                <a:gd name="T5" fmla="*/ 0 h 821"/>
                <a:gd name="T6" fmla="*/ 0 w 1586"/>
                <a:gd name="T7" fmla="*/ 0 h 821"/>
                <a:gd name="T8" fmla="*/ 0 w 1586"/>
                <a:gd name="T9" fmla="*/ 0 h 821"/>
                <a:gd name="T10" fmla="*/ 0 w 1586"/>
                <a:gd name="T11" fmla="*/ 0 h 821"/>
                <a:gd name="T12" fmla="*/ 0 w 1586"/>
                <a:gd name="T13" fmla="*/ 0 h 821"/>
                <a:gd name="T14" fmla="*/ 0 w 1586"/>
                <a:gd name="T15" fmla="*/ 0 h 821"/>
                <a:gd name="T16" fmla="*/ 0 w 1586"/>
                <a:gd name="T17" fmla="*/ 0 h 821"/>
                <a:gd name="T18" fmla="*/ 0 w 1586"/>
                <a:gd name="T19" fmla="*/ 0 h 821"/>
                <a:gd name="T20" fmla="*/ 0 w 1586"/>
                <a:gd name="T21" fmla="*/ 0 h 821"/>
                <a:gd name="T22" fmla="*/ 0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4" name="Freeform 14"/>
            <p:cNvSpPr>
              <a:spLocks/>
            </p:cNvSpPr>
            <p:nvPr userDrawn="1"/>
          </p:nvSpPr>
          <p:spPr bwMode="auto">
            <a:xfrm>
              <a:off x="129" y="3808"/>
              <a:ext cx="525" cy="374"/>
            </a:xfrm>
            <a:custGeom>
              <a:avLst/>
              <a:gdLst>
                <a:gd name="T0" fmla="*/ 0 w 1049"/>
                <a:gd name="T1" fmla="*/ 1 h 747"/>
                <a:gd name="T2" fmla="*/ 1 w 1049"/>
                <a:gd name="T3" fmla="*/ 1 h 747"/>
                <a:gd name="T4" fmla="*/ 1 w 1049"/>
                <a:gd name="T5" fmla="*/ 1 h 747"/>
                <a:gd name="T6" fmla="*/ 1 w 1049"/>
                <a:gd name="T7" fmla="*/ 1 h 747"/>
                <a:gd name="T8" fmla="*/ 1 w 1049"/>
                <a:gd name="T9" fmla="*/ 0 h 747"/>
                <a:gd name="T10" fmla="*/ 0 w 1049"/>
                <a:gd name="T11" fmla="*/ 1 h 747"/>
                <a:gd name="T12" fmla="*/ 0 w 1049"/>
                <a:gd name="T13" fmla="*/ 1 h 747"/>
                <a:gd name="T14" fmla="*/ 0 w 1049"/>
                <a:gd name="T15" fmla="*/ 1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5" name="Freeform 15"/>
            <p:cNvSpPr>
              <a:spLocks/>
            </p:cNvSpPr>
            <p:nvPr userDrawn="1"/>
          </p:nvSpPr>
          <p:spPr bwMode="auto">
            <a:xfrm>
              <a:off x="485" y="3532"/>
              <a:ext cx="135" cy="121"/>
            </a:xfrm>
            <a:custGeom>
              <a:avLst/>
              <a:gdLst>
                <a:gd name="T0" fmla="*/ 0 w 272"/>
                <a:gd name="T1" fmla="*/ 1 h 241"/>
                <a:gd name="T2" fmla="*/ 0 w 272"/>
                <a:gd name="T3" fmla="*/ 0 h 241"/>
                <a:gd name="T4" fmla="*/ 0 w 272"/>
                <a:gd name="T5" fmla="*/ 1 h 241"/>
                <a:gd name="T6" fmla="*/ 0 w 272"/>
                <a:gd name="T7" fmla="*/ 1 h 241"/>
                <a:gd name="T8" fmla="*/ 0 w 272"/>
                <a:gd name="T9" fmla="*/ 1 h 241"/>
                <a:gd name="T10" fmla="*/ 0 w 272"/>
                <a:gd name="T11" fmla="*/ 1 h 241"/>
                <a:gd name="T12" fmla="*/ 0 w 272"/>
                <a:gd name="T13" fmla="*/ 1 h 241"/>
                <a:gd name="T14" fmla="*/ 0 w 272"/>
                <a:gd name="T15" fmla="*/ 1 h 24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2" h="241">
                  <a:moveTo>
                    <a:pt x="0" y="28"/>
                  </a:moveTo>
                  <a:lnTo>
                    <a:pt x="160" y="0"/>
                  </a:lnTo>
                  <a:lnTo>
                    <a:pt x="251" y="36"/>
                  </a:lnTo>
                  <a:lnTo>
                    <a:pt x="272" y="139"/>
                  </a:lnTo>
                  <a:lnTo>
                    <a:pt x="164" y="146"/>
                  </a:lnTo>
                  <a:lnTo>
                    <a:pt x="32" y="241"/>
                  </a:lnTo>
                  <a:lnTo>
                    <a:pt x="0" y="28"/>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6" name="Freeform 16"/>
            <p:cNvSpPr>
              <a:spLocks/>
            </p:cNvSpPr>
            <p:nvPr userDrawn="1"/>
          </p:nvSpPr>
          <p:spPr bwMode="auto">
            <a:xfrm>
              <a:off x="641" y="4163"/>
              <a:ext cx="76" cy="112"/>
            </a:xfrm>
            <a:custGeom>
              <a:avLst/>
              <a:gdLst>
                <a:gd name="T0" fmla="*/ 1 w 152"/>
                <a:gd name="T1" fmla="*/ 1 h 224"/>
                <a:gd name="T2" fmla="*/ 1 w 152"/>
                <a:gd name="T3" fmla="*/ 1 h 224"/>
                <a:gd name="T4" fmla="*/ 0 w 152"/>
                <a:gd name="T5" fmla="*/ 1 h 224"/>
                <a:gd name="T6" fmla="*/ 1 w 152"/>
                <a:gd name="T7" fmla="*/ 0 h 224"/>
                <a:gd name="T8" fmla="*/ 1 w 152"/>
                <a:gd name="T9" fmla="*/ 1 h 224"/>
                <a:gd name="T10" fmla="*/ 1 w 152"/>
                <a:gd name="T11" fmla="*/ 1 h 2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2" h="224">
                  <a:moveTo>
                    <a:pt x="152" y="4"/>
                  </a:moveTo>
                  <a:lnTo>
                    <a:pt x="152" y="224"/>
                  </a:lnTo>
                  <a:lnTo>
                    <a:pt x="0" y="8"/>
                  </a:lnTo>
                  <a:lnTo>
                    <a:pt x="72" y="0"/>
                  </a:lnTo>
                  <a:lnTo>
                    <a:pt x="152" y="4"/>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7" name="Freeform 17"/>
            <p:cNvSpPr>
              <a:spLocks/>
            </p:cNvSpPr>
            <p:nvPr userDrawn="1"/>
          </p:nvSpPr>
          <p:spPr bwMode="auto">
            <a:xfrm>
              <a:off x="504" y="3607"/>
              <a:ext cx="193" cy="383"/>
            </a:xfrm>
            <a:custGeom>
              <a:avLst/>
              <a:gdLst>
                <a:gd name="T0" fmla="*/ 0 w 386"/>
                <a:gd name="T1" fmla="*/ 1 h 764"/>
                <a:gd name="T2" fmla="*/ 1 w 386"/>
                <a:gd name="T3" fmla="*/ 0 h 764"/>
                <a:gd name="T4" fmla="*/ 1 w 386"/>
                <a:gd name="T5" fmla="*/ 1 h 764"/>
                <a:gd name="T6" fmla="*/ 1 w 386"/>
                <a:gd name="T7" fmla="*/ 1 h 764"/>
                <a:gd name="T8" fmla="*/ 1 w 386"/>
                <a:gd name="T9" fmla="*/ 1 h 764"/>
                <a:gd name="T10" fmla="*/ 1 w 386"/>
                <a:gd name="T11" fmla="*/ 1 h 764"/>
                <a:gd name="T12" fmla="*/ 0 w 386"/>
                <a:gd name="T13" fmla="*/ 1 h 764"/>
                <a:gd name="T14" fmla="*/ 0 w 386"/>
                <a:gd name="T15" fmla="*/ 1 h 76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6" h="764">
                  <a:moveTo>
                    <a:pt x="0" y="80"/>
                  </a:moveTo>
                  <a:lnTo>
                    <a:pt x="87" y="0"/>
                  </a:lnTo>
                  <a:lnTo>
                    <a:pt x="232" y="6"/>
                  </a:lnTo>
                  <a:lnTo>
                    <a:pt x="386" y="764"/>
                  </a:lnTo>
                  <a:lnTo>
                    <a:pt x="279" y="720"/>
                  </a:lnTo>
                  <a:lnTo>
                    <a:pt x="152" y="677"/>
                  </a:lnTo>
                  <a:lnTo>
                    <a:pt x="0" y="8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8" name="Freeform 18"/>
            <p:cNvSpPr>
              <a:spLocks/>
            </p:cNvSpPr>
            <p:nvPr userDrawn="1"/>
          </p:nvSpPr>
          <p:spPr bwMode="auto">
            <a:xfrm>
              <a:off x="668" y="3590"/>
              <a:ext cx="364" cy="174"/>
            </a:xfrm>
            <a:custGeom>
              <a:avLst/>
              <a:gdLst>
                <a:gd name="T0" fmla="*/ 1 w 728"/>
                <a:gd name="T1" fmla="*/ 0 h 348"/>
                <a:gd name="T2" fmla="*/ 0 w 728"/>
                <a:gd name="T3" fmla="*/ 1 h 348"/>
                <a:gd name="T4" fmla="*/ 1 w 728"/>
                <a:gd name="T5" fmla="*/ 1 h 348"/>
                <a:gd name="T6" fmla="*/ 1 w 728"/>
                <a:gd name="T7" fmla="*/ 1 h 348"/>
                <a:gd name="T8" fmla="*/ 1 w 728"/>
                <a:gd name="T9" fmla="*/ 1 h 348"/>
                <a:gd name="T10" fmla="*/ 1 w 728"/>
                <a:gd name="T11" fmla="*/ 0 h 348"/>
                <a:gd name="T12" fmla="*/ 1 w 728"/>
                <a:gd name="T13" fmla="*/ 0 h 3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28" h="348">
                  <a:moveTo>
                    <a:pt x="692" y="0"/>
                  </a:moveTo>
                  <a:lnTo>
                    <a:pt x="0" y="106"/>
                  </a:lnTo>
                  <a:lnTo>
                    <a:pt x="28" y="348"/>
                  </a:lnTo>
                  <a:lnTo>
                    <a:pt x="715" y="237"/>
                  </a:lnTo>
                  <a:lnTo>
                    <a:pt x="728" y="43"/>
                  </a:lnTo>
                  <a:lnTo>
                    <a:pt x="692"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9" name="Freeform 19"/>
            <p:cNvSpPr>
              <a:spLocks/>
            </p:cNvSpPr>
            <p:nvPr userDrawn="1"/>
          </p:nvSpPr>
          <p:spPr bwMode="auto">
            <a:xfrm>
              <a:off x="347" y="3693"/>
              <a:ext cx="156" cy="67"/>
            </a:xfrm>
            <a:custGeom>
              <a:avLst/>
              <a:gdLst>
                <a:gd name="T0" fmla="*/ 1 w 312"/>
                <a:gd name="T1" fmla="*/ 0 h 135"/>
                <a:gd name="T2" fmla="*/ 0 w 312"/>
                <a:gd name="T3" fmla="*/ 0 h 135"/>
                <a:gd name="T4" fmla="*/ 1 w 312"/>
                <a:gd name="T5" fmla="*/ 0 h 135"/>
                <a:gd name="T6" fmla="*/ 1 w 312"/>
                <a:gd name="T7" fmla="*/ 0 h 135"/>
                <a:gd name="T8" fmla="*/ 1 w 312"/>
                <a:gd name="T9" fmla="*/ 0 h 1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135">
                  <a:moveTo>
                    <a:pt x="272" y="0"/>
                  </a:moveTo>
                  <a:lnTo>
                    <a:pt x="0" y="78"/>
                  </a:lnTo>
                  <a:lnTo>
                    <a:pt x="312" y="135"/>
                  </a:lnTo>
                  <a:lnTo>
                    <a:pt x="27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060" name="Group 20"/>
            <p:cNvGrpSpPr>
              <a:grpSpLocks/>
            </p:cNvGrpSpPr>
            <p:nvPr userDrawn="1"/>
          </p:nvGrpSpPr>
          <p:grpSpPr bwMode="auto">
            <a:xfrm>
              <a:off x="5" y="3490"/>
              <a:ext cx="1124" cy="780"/>
              <a:chOff x="5" y="3490"/>
              <a:chExt cx="1124" cy="780"/>
            </a:xfrm>
          </p:grpSpPr>
          <p:grpSp>
            <p:nvGrpSpPr>
              <p:cNvPr id="1061" name="Group 21"/>
              <p:cNvGrpSpPr>
                <a:grpSpLocks/>
              </p:cNvGrpSpPr>
              <p:nvPr userDrawn="1"/>
            </p:nvGrpSpPr>
            <p:grpSpPr bwMode="auto">
              <a:xfrm>
                <a:off x="499" y="3562"/>
                <a:ext cx="548" cy="708"/>
                <a:chOff x="499" y="3562"/>
                <a:chExt cx="548" cy="708"/>
              </a:xfrm>
            </p:grpSpPr>
            <p:sp>
              <p:nvSpPr>
                <p:cNvPr id="1074" name="Freeform 22"/>
                <p:cNvSpPr>
                  <a:spLocks/>
                </p:cNvSpPr>
                <p:nvPr userDrawn="1"/>
              </p:nvSpPr>
              <p:spPr bwMode="auto">
                <a:xfrm>
                  <a:off x="499" y="3587"/>
                  <a:ext cx="157" cy="87"/>
                </a:xfrm>
                <a:custGeom>
                  <a:avLst/>
                  <a:gdLst>
                    <a:gd name="T0" fmla="*/ 0 w 313"/>
                    <a:gd name="T1" fmla="*/ 0 h 175"/>
                    <a:gd name="T2" fmla="*/ 1 w 313"/>
                    <a:gd name="T3" fmla="*/ 0 h 175"/>
                    <a:gd name="T4" fmla="*/ 1 w 313"/>
                    <a:gd name="T5" fmla="*/ 0 h 175"/>
                    <a:gd name="T6" fmla="*/ 1 w 313"/>
                    <a:gd name="T7" fmla="*/ 0 h 175"/>
                    <a:gd name="T8" fmla="*/ 1 w 313"/>
                    <a:gd name="T9" fmla="*/ 0 h 175"/>
                    <a:gd name="T10" fmla="*/ 1 w 313"/>
                    <a:gd name="T11" fmla="*/ 0 h 175"/>
                    <a:gd name="T12" fmla="*/ 1 w 313"/>
                    <a:gd name="T13" fmla="*/ 0 h 175"/>
                    <a:gd name="T14" fmla="*/ 1 w 313"/>
                    <a:gd name="T15" fmla="*/ 0 h 175"/>
                    <a:gd name="T16" fmla="*/ 0 w 313"/>
                    <a:gd name="T17" fmla="*/ 0 h 175"/>
                    <a:gd name="T18" fmla="*/ 0 w 313"/>
                    <a:gd name="T19" fmla="*/ 0 h 17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13" h="175">
                      <a:moveTo>
                        <a:pt x="0" y="107"/>
                      </a:moveTo>
                      <a:lnTo>
                        <a:pt x="114" y="10"/>
                      </a:lnTo>
                      <a:lnTo>
                        <a:pt x="213" y="0"/>
                      </a:lnTo>
                      <a:lnTo>
                        <a:pt x="292" y="27"/>
                      </a:lnTo>
                      <a:lnTo>
                        <a:pt x="313" y="91"/>
                      </a:lnTo>
                      <a:lnTo>
                        <a:pt x="167" y="67"/>
                      </a:lnTo>
                      <a:lnTo>
                        <a:pt x="74" y="101"/>
                      </a:lnTo>
                      <a:lnTo>
                        <a:pt x="13" y="175"/>
                      </a:lnTo>
                      <a:lnTo>
                        <a:pt x="0" y="10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75" name="Freeform 23"/>
                <p:cNvSpPr>
                  <a:spLocks/>
                </p:cNvSpPr>
                <p:nvPr userDrawn="1"/>
              </p:nvSpPr>
              <p:spPr bwMode="auto">
                <a:xfrm>
                  <a:off x="636" y="4137"/>
                  <a:ext cx="115" cy="133"/>
                </a:xfrm>
                <a:custGeom>
                  <a:avLst/>
                  <a:gdLst>
                    <a:gd name="T0" fmla="*/ 0 w 230"/>
                    <a:gd name="T1" fmla="*/ 1 h 266"/>
                    <a:gd name="T2" fmla="*/ 1 w 230"/>
                    <a:gd name="T3" fmla="*/ 1 h 266"/>
                    <a:gd name="T4" fmla="*/ 1 w 230"/>
                    <a:gd name="T5" fmla="*/ 1 h 266"/>
                    <a:gd name="T6" fmla="*/ 1 w 230"/>
                    <a:gd name="T7" fmla="*/ 1 h 266"/>
                    <a:gd name="T8" fmla="*/ 1 w 230"/>
                    <a:gd name="T9" fmla="*/ 0 h 266"/>
                    <a:gd name="T10" fmla="*/ 1 w 230"/>
                    <a:gd name="T11" fmla="*/ 1 h 266"/>
                    <a:gd name="T12" fmla="*/ 1 w 230"/>
                    <a:gd name="T13" fmla="*/ 1 h 266"/>
                    <a:gd name="T14" fmla="*/ 0 w 230"/>
                    <a:gd name="T15" fmla="*/ 1 h 266"/>
                    <a:gd name="T16" fmla="*/ 0 w 230"/>
                    <a:gd name="T17" fmla="*/ 1 h 2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0" h="266">
                      <a:moveTo>
                        <a:pt x="0" y="40"/>
                      </a:moveTo>
                      <a:lnTo>
                        <a:pt x="160" y="266"/>
                      </a:lnTo>
                      <a:lnTo>
                        <a:pt x="230" y="251"/>
                      </a:lnTo>
                      <a:lnTo>
                        <a:pt x="223" y="17"/>
                      </a:lnTo>
                      <a:lnTo>
                        <a:pt x="166" y="0"/>
                      </a:lnTo>
                      <a:lnTo>
                        <a:pt x="179" y="197"/>
                      </a:lnTo>
                      <a:lnTo>
                        <a:pt x="71" y="4"/>
                      </a:lnTo>
                      <a:lnTo>
                        <a:pt x="0" y="4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76" name="Freeform 24"/>
                <p:cNvSpPr>
                  <a:spLocks/>
                </p:cNvSpPr>
                <p:nvPr userDrawn="1"/>
              </p:nvSpPr>
              <p:spPr bwMode="auto">
                <a:xfrm>
                  <a:off x="1004" y="3562"/>
                  <a:ext cx="43" cy="117"/>
                </a:xfrm>
                <a:custGeom>
                  <a:avLst/>
                  <a:gdLst>
                    <a:gd name="T0" fmla="*/ 0 w 87"/>
                    <a:gd name="T1" fmla="*/ 1 h 234"/>
                    <a:gd name="T2" fmla="*/ 0 w 87"/>
                    <a:gd name="T3" fmla="*/ 1 h 234"/>
                    <a:gd name="T4" fmla="*/ 0 w 87"/>
                    <a:gd name="T5" fmla="*/ 1 h 234"/>
                    <a:gd name="T6" fmla="*/ 0 w 87"/>
                    <a:gd name="T7" fmla="*/ 1 h 234"/>
                    <a:gd name="T8" fmla="*/ 0 w 87"/>
                    <a:gd name="T9" fmla="*/ 1 h 234"/>
                    <a:gd name="T10" fmla="*/ 0 w 87"/>
                    <a:gd name="T11" fmla="*/ 1 h 234"/>
                    <a:gd name="T12" fmla="*/ 0 w 87"/>
                    <a:gd name="T13" fmla="*/ 0 h 234"/>
                    <a:gd name="T14" fmla="*/ 0 w 87"/>
                    <a:gd name="T15" fmla="*/ 1 h 234"/>
                    <a:gd name="T16" fmla="*/ 0 w 87"/>
                    <a:gd name="T17" fmla="*/ 1 h 2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7" h="234">
                      <a:moveTo>
                        <a:pt x="0" y="19"/>
                      </a:moveTo>
                      <a:lnTo>
                        <a:pt x="36" y="93"/>
                      </a:lnTo>
                      <a:lnTo>
                        <a:pt x="44" y="154"/>
                      </a:lnTo>
                      <a:lnTo>
                        <a:pt x="27" y="234"/>
                      </a:lnTo>
                      <a:lnTo>
                        <a:pt x="80" y="220"/>
                      </a:lnTo>
                      <a:lnTo>
                        <a:pt x="87" y="116"/>
                      </a:lnTo>
                      <a:lnTo>
                        <a:pt x="46" y="0"/>
                      </a:lnTo>
                      <a:lnTo>
                        <a:pt x="0" y="1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1062" name="Freeform 25"/>
              <p:cNvSpPr>
                <a:spLocks/>
              </p:cNvSpPr>
              <p:nvPr userDrawn="1"/>
            </p:nvSpPr>
            <p:spPr bwMode="auto">
              <a:xfrm>
                <a:off x="76" y="3732"/>
                <a:ext cx="595" cy="250"/>
              </a:xfrm>
              <a:custGeom>
                <a:avLst/>
                <a:gdLst>
                  <a:gd name="T0" fmla="*/ 1 w 1190"/>
                  <a:gd name="T1" fmla="*/ 0 h 500"/>
                  <a:gd name="T2" fmla="*/ 1 w 1190"/>
                  <a:gd name="T3" fmla="*/ 1 h 500"/>
                  <a:gd name="T4" fmla="*/ 1 w 1190"/>
                  <a:gd name="T5" fmla="*/ 1 h 500"/>
                  <a:gd name="T6" fmla="*/ 0 w 1190"/>
                  <a:gd name="T7" fmla="*/ 1 h 500"/>
                  <a:gd name="T8" fmla="*/ 1 w 1190"/>
                  <a:gd name="T9" fmla="*/ 0 h 500"/>
                  <a:gd name="T10" fmla="*/ 1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63" name="Freeform 26"/>
              <p:cNvSpPr>
                <a:spLocks/>
              </p:cNvSpPr>
              <p:nvPr userDrawn="1"/>
            </p:nvSpPr>
            <p:spPr bwMode="auto">
              <a:xfrm>
                <a:off x="260" y="3886"/>
                <a:ext cx="244" cy="148"/>
              </a:xfrm>
              <a:custGeom>
                <a:avLst/>
                <a:gdLst>
                  <a:gd name="T0" fmla="*/ 0 w 489"/>
                  <a:gd name="T1" fmla="*/ 1 h 296"/>
                  <a:gd name="T2" fmla="*/ 0 w 489"/>
                  <a:gd name="T3" fmla="*/ 1 h 296"/>
                  <a:gd name="T4" fmla="*/ 0 w 489"/>
                  <a:gd name="T5" fmla="*/ 1 h 296"/>
                  <a:gd name="T6" fmla="*/ 0 w 489"/>
                  <a:gd name="T7" fmla="*/ 1 h 296"/>
                  <a:gd name="T8" fmla="*/ 0 w 489"/>
                  <a:gd name="T9" fmla="*/ 1 h 296"/>
                  <a:gd name="T10" fmla="*/ 0 w 489"/>
                  <a:gd name="T11" fmla="*/ 1 h 296"/>
                  <a:gd name="T12" fmla="*/ 0 w 489"/>
                  <a:gd name="T13" fmla="*/ 1 h 296"/>
                  <a:gd name="T14" fmla="*/ 0 w 489"/>
                  <a:gd name="T15" fmla="*/ 1 h 296"/>
                  <a:gd name="T16" fmla="*/ 0 w 489"/>
                  <a:gd name="T17" fmla="*/ 1 h 296"/>
                  <a:gd name="T18" fmla="*/ 0 w 489"/>
                  <a:gd name="T19" fmla="*/ 1 h 296"/>
                  <a:gd name="T20" fmla="*/ 0 w 489"/>
                  <a:gd name="T21" fmla="*/ 1 h 296"/>
                  <a:gd name="T22" fmla="*/ 0 w 489"/>
                  <a:gd name="T23" fmla="*/ 1 h 296"/>
                  <a:gd name="T24" fmla="*/ 0 w 489"/>
                  <a:gd name="T25" fmla="*/ 1 h 296"/>
                  <a:gd name="T26" fmla="*/ 0 w 489"/>
                  <a:gd name="T27" fmla="*/ 0 h 296"/>
                  <a:gd name="T28" fmla="*/ 0 w 489"/>
                  <a:gd name="T29" fmla="*/ 1 h 296"/>
                  <a:gd name="T30" fmla="*/ 0 w 489"/>
                  <a:gd name="T31" fmla="*/ 1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64" name="Freeform 27"/>
              <p:cNvSpPr>
                <a:spLocks/>
              </p:cNvSpPr>
              <p:nvPr userDrawn="1"/>
            </p:nvSpPr>
            <p:spPr bwMode="auto">
              <a:xfrm>
                <a:off x="565" y="3680"/>
                <a:ext cx="107" cy="238"/>
              </a:xfrm>
              <a:custGeom>
                <a:avLst/>
                <a:gdLst>
                  <a:gd name="T0" fmla="*/ 1 w 213"/>
                  <a:gd name="T1" fmla="*/ 0 h 478"/>
                  <a:gd name="T2" fmla="*/ 1 w 213"/>
                  <a:gd name="T3" fmla="*/ 0 h 478"/>
                  <a:gd name="T4" fmla="*/ 1 w 213"/>
                  <a:gd name="T5" fmla="*/ 0 h 478"/>
                  <a:gd name="T6" fmla="*/ 1 w 213"/>
                  <a:gd name="T7" fmla="*/ 0 h 478"/>
                  <a:gd name="T8" fmla="*/ 1 w 213"/>
                  <a:gd name="T9" fmla="*/ 0 h 478"/>
                  <a:gd name="T10" fmla="*/ 1 w 213"/>
                  <a:gd name="T11" fmla="*/ 0 h 478"/>
                  <a:gd name="T12" fmla="*/ 1 w 213"/>
                  <a:gd name="T13" fmla="*/ 0 h 478"/>
                  <a:gd name="T14" fmla="*/ 0 w 213"/>
                  <a:gd name="T15" fmla="*/ 0 h 478"/>
                  <a:gd name="T16" fmla="*/ 1 w 213"/>
                  <a:gd name="T17" fmla="*/ 0 h 478"/>
                  <a:gd name="T18" fmla="*/ 1 w 213"/>
                  <a:gd name="T19" fmla="*/ 0 h 4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3" h="478">
                    <a:moveTo>
                      <a:pt x="24" y="0"/>
                    </a:moveTo>
                    <a:lnTo>
                      <a:pt x="91" y="25"/>
                    </a:lnTo>
                    <a:lnTo>
                      <a:pt x="80" y="192"/>
                    </a:lnTo>
                    <a:lnTo>
                      <a:pt x="106" y="327"/>
                    </a:lnTo>
                    <a:lnTo>
                      <a:pt x="213" y="451"/>
                    </a:lnTo>
                    <a:lnTo>
                      <a:pt x="97" y="478"/>
                    </a:lnTo>
                    <a:lnTo>
                      <a:pt x="30" y="344"/>
                    </a:lnTo>
                    <a:lnTo>
                      <a:pt x="0" y="57"/>
                    </a:lnTo>
                    <a:lnTo>
                      <a:pt x="24"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065" name="Group 28"/>
              <p:cNvGrpSpPr>
                <a:grpSpLocks/>
              </p:cNvGrpSpPr>
              <p:nvPr userDrawn="1"/>
            </p:nvGrpSpPr>
            <p:grpSpPr bwMode="auto">
              <a:xfrm>
                <a:off x="5" y="3490"/>
                <a:ext cx="1124" cy="678"/>
                <a:chOff x="5" y="3490"/>
                <a:chExt cx="1124" cy="678"/>
              </a:xfrm>
            </p:grpSpPr>
            <p:sp>
              <p:nvSpPr>
                <p:cNvPr id="1066" name="Freeform 29"/>
                <p:cNvSpPr>
                  <a:spLocks/>
                </p:cNvSpPr>
                <p:nvPr userDrawn="1"/>
              </p:nvSpPr>
              <p:spPr bwMode="auto">
                <a:xfrm>
                  <a:off x="669" y="4048"/>
                  <a:ext cx="75" cy="87"/>
                </a:xfrm>
                <a:custGeom>
                  <a:avLst/>
                  <a:gdLst>
                    <a:gd name="T0" fmla="*/ 1 w 150"/>
                    <a:gd name="T1" fmla="*/ 0 h 173"/>
                    <a:gd name="T2" fmla="*/ 1 w 150"/>
                    <a:gd name="T3" fmla="*/ 1 h 173"/>
                    <a:gd name="T4" fmla="*/ 0 w 150"/>
                    <a:gd name="T5" fmla="*/ 1 h 173"/>
                    <a:gd name="T6" fmla="*/ 1 w 150"/>
                    <a:gd name="T7" fmla="*/ 1 h 173"/>
                    <a:gd name="T8" fmla="*/ 1 w 150"/>
                    <a:gd name="T9" fmla="*/ 1 h 173"/>
                    <a:gd name="T10" fmla="*/ 1 w 150"/>
                    <a:gd name="T11" fmla="*/ 1 h 173"/>
                    <a:gd name="T12" fmla="*/ 1 w 150"/>
                    <a:gd name="T13" fmla="*/ 0 h 173"/>
                    <a:gd name="T14" fmla="*/ 1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67" name="Freeform 30"/>
                <p:cNvSpPr>
                  <a:spLocks/>
                </p:cNvSpPr>
                <p:nvPr userDrawn="1"/>
              </p:nvSpPr>
              <p:spPr bwMode="auto">
                <a:xfrm>
                  <a:off x="5" y="3728"/>
                  <a:ext cx="842" cy="440"/>
                </a:xfrm>
                <a:custGeom>
                  <a:avLst/>
                  <a:gdLst>
                    <a:gd name="T0" fmla="*/ 1 w 1684"/>
                    <a:gd name="T1" fmla="*/ 0 h 880"/>
                    <a:gd name="T2" fmla="*/ 1 w 1684"/>
                    <a:gd name="T3" fmla="*/ 1 h 880"/>
                    <a:gd name="T4" fmla="*/ 0 w 1684"/>
                    <a:gd name="T5" fmla="*/ 1 h 880"/>
                    <a:gd name="T6" fmla="*/ 1 w 1684"/>
                    <a:gd name="T7" fmla="*/ 1 h 880"/>
                    <a:gd name="T8" fmla="*/ 1 w 1684"/>
                    <a:gd name="T9" fmla="*/ 1 h 880"/>
                    <a:gd name="T10" fmla="*/ 1 w 1684"/>
                    <a:gd name="T11" fmla="*/ 1 h 880"/>
                    <a:gd name="T12" fmla="*/ 1 w 1684"/>
                    <a:gd name="T13" fmla="*/ 1 h 880"/>
                    <a:gd name="T14" fmla="*/ 1 w 1684"/>
                    <a:gd name="T15" fmla="*/ 1 h 880"/>
                    <a:gd name="T16" fmla="*/ 1 w 1684"/>
                    <a:gd name="T17" fmla="*/ 1 h 880"/>
                    <a:gd name="T18" fmla="*/ 1 w 1684"/>
                    <a:gd name="T19" fmla="*/ 1 h 880"/>
                    <a:gd name="T20" fmla="*/ 1 w 1684"/>
                    <a:gd name="T21" fmla="*/ 1 h 880"/>
                    <a:gd name="T22" fmla="*/ 1 w 1684"/>
                    <a:gd name="T23" fmla="*/ 1 h 880"/>
                    <a:gd name="T24" fmla="*/ 1 w 1684"/>
                    <a:gd name="T25" fmla="*/ 1 h 880"/>
                    <a:gd name="T26" fmla="*/ 1 w 1684"/>
                    <a:gd name="T27" fmla="*/ 1 h 880"/>
                    <a:gd name="T28" fmla="*/ 1 w 1684"/>
                    <a:gd name="T29" fmla="*/ 1 h 880"/>
                    <a:gd name="T30" fmla="*/ 1 w 1684"/>
                    <a:gd name="T31" fmla="*/ 1 h 880"/>
                    <a:gd name="T32" fmla="*/ 1 w 1684"/>
                    <a:gd name="T33" fmla="*/ 1 h 880"/>
                    <a:gd name="T34" fmla="*/ 1 w 1684"/>
                    <a:gd name="T35" fmla="*/ 1 h 880"/>
                    <a:gd name="T36" fmla="*/ 1 w 1684"/>
                    <a:gd name="T37" fmla="*/ 1 h 880"/>
                    <a:gd name="T38" fmla="*/ 1 w 1684"/>
                    <a:gd name="T39" fmla="*/ 1 h 880"/>
                    <a:gd name="T40" fmla="*/ 1 w 1684"/>
                    <a:gd name="T41" fmla="*/ 1 h 880"/>
                    <a:gd name="T42" fmla="*/ 1 w 1684"/>
                    <a:gd name="T43" fmla="*/ 1 h 880"/>
                    <a:gd name="T44" fmla="*/ 1 w 1684"/>
                    <a:gd name="T45" fmla="*/ 1 h 880"/>
                    <a:gd name="T46" fmla="*/ 1 w 1684"/>
                    <a:gd name="T47" fmla="*/ 0 h 880"/>
                    <a:gd name="T48" fmla="*/ 1 w 1684"/>
                    <a:gd name="T49" fmla="*/ 0 h 880"/>
                    <a:gd name="T50" fmla="*/ 1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68" name="Freeform 31"/>
                <p:cNvSpPr>
                  <a:spLocks/>
                </p:cNvSpPr>
                <p:nvPr userDrawn="1"/>
              </p:nvSpPr>
              <p:spPr bwMode="auto">
                <a:xfrm>
                  <a:off x="106" y="3770"/>
                  <a:ext cx="80" cy="167"/>
                </a:xfrm>
                <a:custGeom>
                  <a:avLst/>
                  <a:gdLst>
                    <a:gd name="T0" fmla="*/ 1 w 160"/>
                    <a:gd name="T1" fmla="*/ 0 h 335"/>
                    <a:gd name="T2" fmla="*/ 1 w 160"/>
                    <a:gd name="T3" fmla="*/ 0 h 335"/>
                    <a:gd name="T4" fmla="*/ 0 w 160"/>
                    <a:gd name="T5" fmla="*/ 0 h 335"/>
                    <a:gd name="T6" fmla="*/ 1 w 160"/>
                    <a:gd name="T7" fmla="*/ 0 h 335"/>
                    <a:gd name="T8" fmla="*/ 1 w 160"/>
                    <a:gd name="T9" fmla="*/ 0 h 335"/>
                    <a:gd name="T10" fmla="*/ 1 w 160"/>
                    <a:gd name="T11" fmla="*/ 0 h 335"/>
                    <a:gd name="T12" fmla="*/ 1 w 160"/>
                    <a:gd name="T13" fmla="*/ 0 h 335"/>
                    <a:gd name="T14" fmla="*/ 1 w 160"/>
                    <a:gd name="T15" fmla="*/ 0 h 335"/>
                    <a:gd name="T16" fmla="*/ 1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69" name="Freeform 32"/>
                <p:cNvSpPr>
                  <a:spLocks/>
                </p:cNvSpPr>
                <p:nvPr userDrawn="1"/>
              </p:nvSpPr>
              <p:spPr bwMode="auto">
                <a:xfrm>
                  <a:off x="449" y="3490"/>
                  <a:ext cx="322" cy="594"/>
                </a:xfrm>
                <a:custGeom>
                  <a:avLst/>
                  <a:gdLst>
                    <a:gd name="T0" fmla="*/ 1 w 642"/>
                    <a:gd name="T1" fmla="*/ 1 h 1188"/>
                    <a:gd name="T2" fmla="*/ 0 w 642"/>
                    <a:gd name="T3" fmla="*/ 1 h 1188"/>
                    <a:gd name="T4" fmla="*/ 1 w 642"/>
                    <a:gd name="T5" fmla="*/ 1 h 1188"/>
                    <a:gd name="T6" fmla="*/ 1 w 642"/>
                    <a:gd name="T7" fmla="*/ 0 h 1188"/>
                    <a:gd name="T8" fmla="*/ 1 w 642"/>
                    <a:gd name="T9" fmla="*/ 1 h 1188"/>
                    <a:gd name="T10" fmla="*/ 1 w 642"/>
                    <a:gd name="T11" fmla="*/ 1 h 1188"/>
                    <a:gd name="T12" fmla="*/ 1 w 642"/>
                    <a:gd name="T13" fmla="*/ 1 h 1188"/>
                    <a:gd name="T14" fmla="*/ 1 w 642"/>
                    <a:gd name="T15" fmla="*/ 1 h 1188"/>
                    <a:gd name="T16" fmla="*/ 1 w 642"/>
                    <a:gd name="T17" fmla="*/ 1 h 1188"/>
                    <a:gd name="T18" fmla="*/ 1 w 642"/>
                    <a:gd name="T19" fmla="*/ 1 h 1188"/>
                    <a:gd name="T20" fmla="*/ 1 w 642"/>
                    <a:gd name="T21" fmla="*/ 1 h 1188"/>
                    <a:gd name="T22" fmla="*/ 1 w 642"/>
                    <a:gd name="T23" fmla="*/ 1 h 1188"/>
                    <a:gd name="T24" fmla="*/ 1 w 642"/>
                    <a:gd name="T25" fmla="*/ 1 h 1188"/>
                    <a:gd name="T26" fmla="*/ 1 w 642"/>
                    <a:gd name="T27" fmla="*/ 1 h 11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70" name="Freeform 33"/>
                <p:cNvSpPr>
                  <a:spLocks/>
                </p:cNvSpPr>
                <p:nvPr userDrawn="1"/>
              </p:nvSpPr>
              <p:spPr bwMode="auto">
                <a:xfrm>
                  <a:off x="578" y="3650"/>
                  <a:ext cx="96" cy="252"/>
                </a:xfrm>
                <a:custGeom>
                  <a:avLst/>
                  <a:gdLst>
                    <a:gd name="T0" fmla="*/ 0 w 192"/>
                    <a:gd name="T1" fmla="*/ 1 h 504"/>
                    <a:gd name="T2" fmla="*/ 1 w 192"/>
                    <a:gd name="T3" fmla="*/ 1 h 504"/>
                    <a:gd name="T4" fmla="*/ 1 w 192"/>
                    <a:gd name="T5" fmla="*/ 1 h 504"/>
                    <a:gd name="T6" fmla="*/ 1 w 192"/>
                    <a:gd name="T7" fmla="*/ 1 h 504"/>
                    <a:gd name="T8" fmla="*/ 1 w 192"/>
                    <a:gd name="T9" fmla="*/ 1 h 504"/>
                    <a:gd name="T10" fmla="*/ 1 w 192"/>
                    <a:gd name="T11" fmla="*/ 1 h 504"/>
                    <a:gd name="T12" fmla="*/ 1 w 192"/>
                    <a:gd name="T13" fmla="*/ 1 h 504"/>
                    <a:gd name="T14" fmla="*/ 1 w 192"/>
                    <a:gd name="T15" fmla="*/ 1 h 504"/>
                    <a:gd name="T16" fmla="*/ 1 w 192"/>
                    <a:gd name="T17" fmla="*/ 0 h 504"/>
                    <a:gd name="T18" fmla="*/ 0 w 192"/>
                    <a:gd name="T19" fmla="*/ 1 h 504"/>
                    <a:gd name="T20" fmla="*/ 0 w 192"/>
                    <a:gd name="T21" fmla="*/ 1 h 50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92" h="504">
                      <a:moveTo>
                        <a:pt x="0" y="27"/>
                      </a:moveTo>
                      <a:lnTo>
                        <a:pt x="76" y="194"/>
                      </a:lnTo>
                      <a:lnTo>
                        <a:pt x="113" y="318"/>
                      </a:lnTo>
                      <a:lnTo>
                        <a:pt x="116" y="504"/>
                      </a:lnTo>
                      <a:lnTo>
                        <a:pt x="192" y="504"/>
                      </a:lnTo>
                      <a:lnTo>
                        <a:pt x="187" y="360"/>
                      </a:lnTo>
                      <a:lnTo>
                        <a:pt x="162" y="208"/>
                      </a:lnTo>
                      <a:lnTo>
                        <a:pt x="99" y="59"/>
                      </a:lnTo>
                      <a:lnTo>
                        <a:pt x="63" y="0"/>
                      </a:lnTo>
                      <a:lnTo>
                        <a:pt x="0" y="2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71" name="Freeform 34"/>
                <p:cNvSpPr>
                  <a:spLocks/>
                </p:cNvSpPr>
                <p:nvPr userDrawn="1"/>
              </p:nvSpPr>
              <p:spPr bwMode="auto">
                <a:xfrm>
                  <a:off x="328" y="3630"/>
                  <a:ext cx="195" cy="135"/>
                </a:xfrm>
                <a:custGeom>
                  <a:avLst/>
                  <a:gdLst>
                    <a:gd name="T0" fmla="*/ 1 w 390"/>
                    <a:gd name="T1" fmla="*/ 0 h 269"/>
                    <a:gd name="T2" fmla="*/ 1 w 390"/>
                    <a:gd name="T3" fmla="*/ 1 h 269"/>
                    <a:gd name="T4" fmla="*/ 1 w 390"/>
                    <a:gd name="T5" fmla="*/ 1 h 269"/>
                    <a:gd name="T6" fmla="*/ 0 w 390"/>
                    <a:gd name="T7" fmla="*/ 1 h 269"/>
                    <a:gd name="T8" fmla="*/ 0 w 390"/>
                    <a:gd name="T9" fmla="*/ 1 h 269"/>
                    <a:gd name="T10" fmla="*/ 1 w 390"/>
                    <a:gd name="T11" fmla="*/ 1 h 269"/>
                    <a:gd name="T12" fmla="*/ 1 w 390"/>
                    <a:gd name="T13" fmla="*/ 1 h 269"/>
                    <a:gd name="T14" fmla="*/ 1 w 390"/>
                    <a:gd name="T15" fmla="*/ 1 h 269"/>
                    <a:gd name="T16" fmla="*/ 1 w 390"/>
                    <a:gd name="T17" fmla="*/ 1 h 269"/>
                    <a:gd name="T18" fmla="*/ 1 w 390"/>
                    <a:gd name="T19" fmla="*/ 1 h 269"/>
                    <a:gd name="T20" fmla="*/ 1 w 390"/>
                    <a:gd name="T21" fmla="*/ 1 h 269"/>
                    <a:gd name="T22" fmla="*/ 1 w 390"/>
                    <a:gd name="T23" fmla="*/ 0 h 269"/>
                    <a:gd name="T24" fmla="*/ 1 w 390"/>
                    <a:gd name="T25" fmla="*/ 0 h 26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72" name="Freeform 35"/>
                <p:cNvSpPr>
                  <a:spLocks/>
                </p:cNvSpPr>
                <p:nvPr userDrawn="1"/>
              </p:nvSpPr>
              <p:spPr bwMode="auto">
                <a:xfrm>
                  <a:off x="658" y="3538"/>
                  <a:ext cx="471" cy="212"/>
                </a:xfrm>
                <a:custGeom>
                  <a:avLst/>
                  <a:gdLst>
                    <a:gd name="T0" fmla="*/ 0 w 941"/>
                    <a:gd name="T1" fmla="*/ 1 h 424"/>
                    <a:gd name="T2" fmla="*/ 1 w 941"/>
                    <a:gd name="T3" fmla="*/ 0 h 424"/>
                    <a:gd name="T4" fmla="*/ 1 w 941"/>
                    <a:gd name="T5" fmla="*/ 1 h 424"/>
                    <a:gd name="T6" fmla="*/ 1 w 941"/>
                    <a:gd name="T7" fmla="*/ 1 h 424"/>
                    <a:gd name="T8" fmla="*/ 1 w 941"/>
                    <a:gd name="T9" fmla="*/ 1 h 424"/>
                    <a:gd name="T10" fmla="*/ 1 w 941"/>
                    <a:gd name="T11" fmla="*/ 1 h 424"/>
                    <a:gd name="T12" fmla="*/ 1 w 941"/>
                    <a:gd name="T13" fmla="*/ 1 h 424"/>
                    <a:gd name="T14" fmla="*/ 1 w 941"/>
                    <a:gd name="T15" fmla="*/ 1 h 424"/>
                    <a:gd name="T16" fmla="*/ 1 w 941"/>
                    <a:gd name="T17" fmla="*/ 1 h 424"/>
                    <a:gd name="T18" fmla="*/ 1 w 941"/>
                    <a:gd name="T19" fmla="*/ 1 h 424"/>
                    <a:gd name="T20" fmla="*/ 0 w 941"/>
                    <a:gd name="T21" fmla="*/ 1 h 424"/>
                    <a:gd name="T22" fmla="*/ 0 w 941"/>
                    <a:gd name="T23" fmla="*/ 1 h 424"/>
                    <a:gd name="T24" fmla="*/ 0 w 941"/>
                    <a:gd name="T25" fmla="*/ 1 h 4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73" name="Freeform 36"/>
                <p:cNvSpPr>
                  <a:spLocks/>
                </p:cNvSpPr>
                <p:nvPr userDrawn="1"/>
              </p:nvSpPr>
              <p:spPr bwMode="auto">
                <a:xfrm>
                  <a:off x="717" y="3606"/>
                  <a:ext cx="245" cy="86"/>
                </a:xfrm>
                <a:custGeom>
                  <a:avLst/>
                  <a:gdLst>
                    <a:gd name="T0" fmla="*/ 0 w 488"/>
                    <a:gd name="T1" fmla="*/ 0 h 173"/>
                    <a:gd name="T2" fmla="*/ 1 w 488"/>
                    <a:gd name="T3" fmla="*/ 0 h 173"/>
                    <a:gd name="T4" fmla="*/ 1 w 488"/>
                    <a:gd name="T5" fmla="*/ 0 h 173"/>
                    <a:gd name="T6" fmla="*/ 1 w 488"/>
                    <a:gd name="T7" fmla="*/ 0 h 173"/>
                    <a:gd name="T8" fmla="*/ 1 w 488"/>
                    <a:gd name="T9" fmla="*/ 0 h 173"/>
                    <a:gd name="T10" fmla="*/ 1 w 488"/>
                    <a:gd name="T11" fmla="*/ 0 h 173"/>
                    <a:gd name="T12" fmla="*/ 1 w 488"/>
                    <a:gd name="T13" fmla="*/ 0 h 173"/>
                    <a:gd name="T14" fmla="*/ 1 w 488"/>
                    <a:gd name="T15" fmla="*/ 0 h 173"/>
                    <a:gd name="T16" fmla="*/ 1 w 488"/>
                    <a:gd name="T17" fmla="*/ 0 h 173"/>
                    <a:gd name="T18" fmla="*/ 1 w 488"/>
                    <a:gd name="T19" fmla="*/ 0 h 173"/>
                    <a:gd name="T20" fmla="*/ 1 w 488"/>
                    <a:gd name="T21" fmla="*/ 0 h 173"/>
                    <a:gd name="T22" fmla="*/ 1 w 488"/>
                    <a:gd name="T23" fmla="*/ 0 h 173"/>
                    <a:gd name="T24" fmla="*/ 1 w 488"/>
                    <a:gd name="T25" fmla="*/ 0 h 173"/>
                    <a:gd name="T26" fmla="*/ 1 w 488"/>
                    <a:gd name="T27" fmla="*/ 0 h 173"/>
                    <a:gd name="T28" fmla="*/ 0 w 488"/>
                    <a:gd name="T29" fmla="*/ 0 h 173"/>
                    <a:gd name="T30" fmla="*/ 0 w 488"/>
                    <a:gd name="T31" fmla="*/ 0 h 17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grpSp>
      </p:grpSp>
      <p:grpSp>
        <p:nvGrpSpPr>
          <p:cNvPr id="1035" name="Group 37"/>
          <p:cNvGrpSpPr>
            <a:grpSpLocks/>
          </p:cNvGrpSpPr>
          <p:nvPr/>
        </p:nvGrpSpPr>
        <p:grpSpPr bwMode="auto">
          <a:xfrm>
            <a:off x="8680450" y="2116138"/>
            <a:ext cx="385763" cy="4308475"/>
            <a:chOff x="5468" y="1333"/>
            <a:chExt cx="243" cy="2714"/>
          </a:xfrm>
        </p:grpSpPr>
        <p:sp>
          <p:nvSpPr>
            <p:cNvPr id="1049" name="Freeform 38"/>
            <p:cNvSpPr>
              <a:spLocks/>
            </p:cNvSpPr>
            <p:nvPr userDrawn="1"/>
          </p:nvSpPr>
          <p:spPr bwMode="auto">
            <a:xfrm flipH="1">
              <a:off x="5468" y="2620"/>
              <a:ext cx="205" cy="1427"/>
            </a:xfrm>
            <a:custGeom>
              <a:avLst/>
              <a:gdLst>
                <a:gd name="T0" fmla="*/ 0 w 772"/>
                <a:gd name="T1" fmla="*/ 0 h 3266"/>
                <a:gd name="T2" fmla="*/ 0 w 772"/>
                <a:gd name="T3" fmla="*/ 0 h 3266"/>
                <a:gd name="T4" fmla="*/ 0 w 772"/>
                <a:gd name="T5" fmla="*/ 0 h 3266"/>
                <a:gd name="T6" fmla="*/ 0 w 772"/>
                <a:gd name="T7" fmla="*/ 0 h 3266"/>
                <a:gd name="T8" fmla="*/ 0 w 772"/>
                <a:gd name="T9" fmla="*/ 0 h 3266"/>
                <a:gd name="T10" fmla="*/ 0 w 772"/>
                <a:gd name="T11" fmla="*/ 0 h 3266"/>
                <a:gd name="T12" fmla="*/ 0 w 772"/>
                <a:gd name="T13" fmla="*/ 0 h 3266"/>
                <a:gd name="T14" fmla="*/ 0 w 772"/>
                <a:gd name="T15" fmla="*/ 0 h 3266"/>
                <a:gd name="T16" fmla="*/ 0 w 772"/>
                <a:gd name="T17" fmla="*/ 0 h 3266"/>
                <a:gd name="T18" fmla="*/ 0 w 772"/>
                <a:gd name="T19" fmla="*/ 0 h 3266"/>
                <a:gd name="T20" fmla="*/ 0 w 772"/>
                <a:gd name="T21" fmla="*/ 0 h 3266"/>
                <a:gd name="T22" fmla="*/ 0 w 772"/>
                <a:gd name="T23" fmla="*/ 0 h 3266"/>
                <a:gd name="T24" fmla="*/ 0 w 772"/>
                <a:gd name="T25" fmla="*/ 0 h 3266"/>
                <a:gd name="T26" fmla="*/ 0 w 772"/>
                <a:gd name="T27" fmla="*/ 0 h 3266"/>
                <a:gd name="T28" fmla="*/ 0 w 772"/>
                <a:gd name="T29" fmla="*/ 0 h 3266"/>
                <a:gd name="T30" fmla="*/ 0 w 772"/>
                <a:gd name="T31" fmla="*/ 0 h 3266"/>
                <a:gd name="T32" fmla="*/ 0 w 772"/>
                <a:gd name="T33" fmla="*/ 0 h 3266"/>
                <a:gd name="T34" fmla="*/ 0 w 772"/>
                <a:gd name="T35" fmla="*/ 0 h 3266"/>
                <a:gd name="T36" fmla="*/ 0 w 772"/>
                <a:gd name="T37" fmla="*/ 0 h 3266"/>
                <a:gd name="T38" fmla="*/ 0 w 772"/>
                <a:gd name="T39" fmla="*/ 0 h 3266"/>
                <a:gd name="T40" fmla="*/ 0 w 772"/>
                <a:gd name="T41" fmla="*/ 0 h 3266"/>
                <a:gd name="T42" fmla="*/ 0 w 772"/>
                <a:gd name="T43" fmla="*/ 0 h 3266"/>
                <a:gd name="T44" fmla="*/ 0 w 772"/>
                <a:gd name="T45" fmla="*/ 0 h 3266"/>
                <a:gd name="T46" fmla="*/ 0 w 772"/>
                <a:gd name="T47" fmla="*/ 0 h 3266"/>
                <a:gd name="T48" fmla="*/ 0 w 772"/>
                <a:gd name="T49" fmla="*/ 0 h 3266"/>
                <a:gd name="T50" fmla="*/ 0 w 772"/>
                <a:gd name="T51" fmla="*/ 0 h 3266"/>
                <a:gd name="T52" fmla="*/ 0 w 772"/>
                <a:gd name="T53" fmla="*/ 0 h 3266"/>
                <a:gd name="T54" fmla="*/ 0 w 772"/>
                <a:gd name="T55" fmla="*/ 0 h 3266"/>
                <a:gd name="T56" fmla="*/ 0 w 772"/>
                <a:gd name="T57" fmla="*/ 0 h 3266"/>
                <a:gd name="T58" fmla="*/ 0 w 772"/>
                <a:gd name="T59" fmla="*/ 0 h 3266"/>
                <a:gd name="T60" fmla="*/ 0 w 772"/>
                <a:gd name="T61" fmla="*/ 0 h 3266"/>
                <a:gd name="T62" fmla="*/ 0 w 772"/>
                <a:gd name="T63" fmla="*/ 0 h 3266"/>
                <a:gd name="T64" fmla="*/ 0 w 772"/>
                <a:gd name="T65" fmla="*/ 0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0" name="Freeform 39"/>
            <p:cNvSpPr>
              <a:spLocks/>
            </p:cNvSpPr>
            <p:nvPr userDrawn="1"/>
          </p:nvSpPr>
          <p:spPr bwMode="auto">
            <a:xfrm flipH="1">
              <a:off x="5506" y="1333"/>
              <a:ext cx="205" cy="1633"/>
            </a:xfrm>
            <a:custGeom>
              <a:avLst/>
              <a:gdLst>
                <a:gd name="T0" fmla="*/ 0 w 772"/>
                <a:gd name="T1" fmla="*/ 1 h 3266"/>
                <a:gd name="T2" fmla="*/ 0 w 772"/>
                <a:gd name="T3" fmla="*/ 1 h 3266"/>
                <a:gd name="T4" fmla="*/ 0 w 772"/>
                <a:gd name="T5" fmla="*/ 1 h 3266"/>
                <a:gd name="T6" fmla="*/ 0 w 772"/>
                <a:gd name="T7" fmla="*/ 1 h 3266"/>
                <a:gd name="T8" fmla="*/ 0 w 772"/>
                <a:gd name="T9" fmla="*/ 1 h 3266"/>
                <a:gd name="T10" fmla="*/ 0 w 772"/>
                <a:gd name="T11" fmla="*/ 1 h 3266"/>
                <a:gd name="T12" fmla="*/ 0 w 772"/>
                <a:gd name="T13" fmla="*/ 1 h 3266"/>
                <a:gd name="T14" fmla="*/ 0 w 772"/>
                <a:gd name="T15" fmla="*/ 1 h 3266"/>
                <a:gd name="T16" fmla="*/ 0 w 772"/>
                <a:gd name="T17" fmla="*/ 1 h 3266"/>
                <a:gd name="T18" fmla="*/ 0 w 772"/>
                <a:gd name="T19" fmla="*/ 1 h 3266"/>
                <a:gd name="T20" fmla="*/ 0 w 772"/>
                <a:gd name="T21" fmla="*/ 1 h 3266"/>
                <a:gd name="T22" fmla="*/ 0 w 772"/>
                <a:gd name="T23" fmla="*/ 1 h 3266"/>
                <a:gd name="T24" fmla="*/ 0 w 772"/>
                <a:gd name="T25" fmla="*/ 1 h 3266"/>
                <a:gd name="T26" fmla="*/ 0 w 772"/>
                <a:gd name="T27" fmla="*/ 1 h 3266"/>
                <a:gd name="T28" fmla="*/ 0 w 772"/>
                <a:gd name="T29" fmla="*/ 1 h 3266"/>
                <a:gd name="T30" fmla="*/ 0 w 772"/>
                <a:gd name="T31" fmla="*/ 0 h 3266"/>
                <a:gd name="T32" fmla="*/ 0 w 772"/>
                <a:gd name="T33" fmla="*/ 1 h 3266"/>
                <a:gd name="T34" fmla="*/ 0 w 772"/>
                <a:gd name="T35" fmla="*/ 1 h 3266"/>
                <a:gd name="T36" fmla="*/ 0 w 772"/>
                <a:gd name="T37" fmla="*/ 1 h 3266"/>
                <a:gd name="T38" fmla="*/ 0 w 772"/>
                <a:gd name="T39" fmla="*/ 1 h 3266"/>
                <a:gd name="T40" fmla="*/ 0 w 772"/>
                <a:gd name="T41" fmla="*/ 1 h 3266"/>
                <a:gd name="T42" fmla="*/ 0 w 772"/>
                <a:gd name="T43" fmla="*/ 1 h 3266"/>
                <a:gd name="T44" fmla="*/ 0 w 772"/>
                <a:gd name="T45" fmla="*/ 1 h 3266"/>
                <a:gd name="T46" fmla="*/ 0 w 772"/>
                <a:gd name="T47" fmla="*/ 1 h 3266"/>
                <a:gd name="T48" fmla="*/ 0 w 772"/>
                <a:gd name="T49" fmla="*/ 1 h 3266"/>
                <a:gd name="T50" fmla="*/ 0 w 772"/>
                <a:gd name="T51" fmla="*/ 1 h 3266"/>
                <a:gd name="T52" fmla="*/ 0 w 772"/>
                <a:gd name="T53" fmla="*/ 1 h 3266"/>
                <a:gd name="T54" fmla="*/ 0 w 772"/>
                <a:gd name="T55" fmla="*/ 1 h 3266"/>
                <a:gd name="T56" fmla="*/ 0 w 772"/>
                <a:gd name="T57" fmla="*/ 1 h 3266"/>
                <a:gd name="T58" fmla="*/ 0 w 772"/>
                <a:gd name="T59" fmla="*/ 1 h 3266"/>
                <a:gd name="T60" fmla="*/ 0 w 772"/>
                <a:gd name="T61" fmla="*/ 1 h 3266"/>
                <a:gd name="T62" fmla="*/ 0 w 772"/>
                <a:gd name="T63" fmla="*/ 1 h 3266"/>
                <a:gd name="T64" fmla="*/ 0 w 772"/>
                <a:gd name="T65" fmla="*/ 1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grpSp>
        <p:nvGrpSpPr>
          <p:cNvPr id="1036" name="Group 40"/>
          <p:cNvGrpSpPr>
            <a:grpSpLocks/>
          </p:cNvGrpSpPr>
          <p:nvPr/>
        </p:nvGrpSpPr>
        <p:grpSpPr bwMode="auto">
          <a:xfrm>
            <a:off x="7318375" y="90488"/>
            <a:ext cx="2133600" cy="1911350"/>
            <a:chOff x="4610" y="57"/>
            <a:chExt cx="1344" cy="1204"/>
          </a:xfrm>
        </p:grpSpPr>
        <p:grpSp>
          <p:nvGrpSpPr>
            <p:cNvPr id="1037" name="Group 41"/>
            <p:cNvGrpSpPr>
              <a:grpSpLocks/>
            </p:cNvGrpSpPr>
            <p:nvPr userDrawn="1"/>
          </p:nvGrpSpPr>
          <p:grpSpPr bwMode="auto">
            <a:xfrm>
              <a:off x="4610" y="57"/>
              <a:ext cx="1344" cy="1204"/>
              <a:chOff x="4610" y="57"/>
              <a:chExt cx="1344" cy="1204"/>
            </a:xfrm>
          </p:grpSpPr>
          <p:sp>
            <p:nvSpPr>
              <p:cNvPr id="1039" name="Freeform 42"/>
              <p:cNvSpPr>
                <a:spLocks/>
              </p:cNvSpPr>
              <p:nvPr userDrawn="1"/>
            </p:nvSpPr>
            <p:spPr bwMode="auto">
              <a:xfrm rot="-3172564">
                <a:off x="5430" y="1086"/>
                <a:ext cx="62" cy="288"/>
              </a:xfrm>
              <a:custGeom>
                <a:avLst/>
                <a:gdLst>
                  <a:gd name="T0" fmla="*/ 0 w 245"/>
                  <a:gd name="T1" fmla="*/ 0 h 806"/>
                  <a:gd name="T2" fmla="*/ 0 w 245"/>
                  <a:gd name="T3" fmla="*/ 0 h 806"/>
                  <a:gd name="T4" fmla="*/ 0 w 245"/>
                  <a:gd name="T5" fmla="*/ 0 h 806"/>
                  <a:gd name="T6" fmla="*/ 0 w 245"/>
                  <a:gd name="T7" fmla="*/ 0 h 806"/>
                  <a:gd name="T8" fmla="*/ 0 w 245"/>
                  <a:gd name="T9" fmla="*/ 0 h 806"/>
                  <a:gd name="T10" fmla="*/ 0 w 245"/>
                  <a:gd name="T11" fmla="*/ 0 h 806"/>
                  <a:gd name="T12" fmla="*/ 0 w 245"/>
                  <a:gd name="T13" fmla="*/ 0 h 806"/>
                  <a:gd name="T14" fmla="*/ 0 w 245"/>
                  <a:gd name="T15" fmla="*/ 0 h 8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45" h="806">
                    <a:moveTo>
                      <a:pt x="123" y="9"/>
                    </a:moveTo>
                    <a:lnTo>
                      <a:pt x="131" y="342"/>
                    </a:lnTo>
                    <a:lnTo>
                      <a:pt x="0" y="806"/>
                    </a:lnTo>
                    <a:lnTo>
                      <a:pt x="79" y="789"/>
                    </a:lnTo>
                    <a:lnTo>
                      <a:pt x="218" y="376"/>
                    </a:lnTo>
                    <a:lnTo>
                      <a:pt x="245" y="0"/>
                    </a:lnTo>
                    <a:lnTo>
                      <a:pt x="123" y="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040" name="Group 43"/>
              <p:cNvGrpSpPr>
                <a:grpSpLocks/>
              </p:cNvGrpSpPr>
              <p:nvPr userDrawn="1"/>
            </p:nvGrpSpPr>
            <p:grpSpPr bwMode="auto">
              <a:xfrm>
                <a:off x="4610" y="57"/>
                <a:ext cx="1344" cy="985"/>
                <a:chOff x="4610" y="57"/>
                <a:chExt cx="1344" cy="985"/>
              </a:xfrm>
            </p:grpSpPr>
            <p:sp>
              <p:nvSpPr>
                <p:cNvPr id="1041" name="Freeform 44"/>
                <p:cNvSpPr>
                  <a:spLocks/>
                </p:cNvSpPr>
                <p:nvPr userDrawn="1"/>
              </p:nvSpPr>
              <p:spPr bwMode="auto">
                <a:xfrm rot="-3172564">
                  <a:off x="4966" y="71"/>
                  <a:ext cx="153" cy="125"/>
                </a:xfrm>
                <a:custGeom>
                  <a:avLst/>
                  <a:gdLst>
                    <a:gd name="T0" fmla="*/ 0 w 604"/>
                    <a:gd name="T1" fmla="*/ 0 h 349"/>
                    <a:gd name="T2" fmla="*/ 0 w 604"/>
                    <a:gd name="T3" fmla="*/ 0 h 349"/>
                    <a:gd name="T4" fmla="*/ 0 w 604"/>
                    <a:gd name="T5" fmla="*/ 0 h 349"/>
                    <a:gd name="T6" fmla="*/ 0 w 604"/>
                    <a:gd name="T7" fmla="*/ 0 h 349"/>
                    <a:gd name="T8" fmla="*/ 0 w 604"/>
                    <a:gd name="T9" fmla="*/ 0 h 349"/>
                    <a:gd name="T10" fmla="*/ 0 w 604"/>
                    <a:gd name="T11" fmla="*/ 0 h 349"/>
                    <a:gd name="T12" fmla="*/ 0 w 604"/>
                    <a:gd name="T13" fmla="*/ 0 h 349"/>
                    <a:gd name="T14" fmla="*/ 0 w 604"/>
                    <a:gd name="T15" fmla="*/ 0 h 349"/>
                    <a:gd name="T16" fmla="*/ 0 w 604"/>
                    <a:gd name="T17" fmla="*/ 0 h 3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04" h="349">
                      <a:moveTo>
                        <a:pt x="0" y="0"/>
                      </a:moveTo>
                      <a:lnTo>
                        <a:pt x="298" y="184"/>
                      </a:lnTo>
                      <a:lnTo>
                        <a:pt x="500" y="349"/>
                      </a:lnTo>
                      <a:lnTo>
                        <a:pt x="604" y="140"/>
                      </a:lnTo>
                      <a:lnTo>
                        <a:pt x="359" y="9"/>
                      </a:lnTo>
                      <a:lnTo>
                        <a:pt x="464" y="184"/>
                      </a:lnTo>
                      <a:lnTo>
                        <a:pt x="131" y="17"/>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2" name="Freeform 45"/>
                <p:cNvSpPr>
                  <a:spLocks/>
                </p:cNvSpPr>
                <p:nvPr userDrawn="1"/>
              </p:nvSpPr>
              <p:spPr bwMode="auto">
                <a:xfrm rot="-3172564">
                  <a:off x="5048" y="332"/>
                  <a:ext cx="269" cy="438"/>
                </a:xfrm>
                <a:custGeom>
                  <a:avLst/>
                  <a:gdLst>
                    <a:gd name="T0" fmla="*/ 0 w 1064"/>
                    <a:gd name="T1" fmla="*/ 0 h 1230"/>
                    <a:gd name="T2" fmla="*/ 0 w 1064"/>
                    <a:gd name="T3" fmla="*/ 0 h 1230"/>
                    <a:gd name="T4" fmla="*/ 0 w 1064"/>
                    <a:gd name="T5" fmla="*/ 0 h 1230"/>
                    <a:gd name="T6" fmla="*/ 0 w 1064"/>
                    <a:gd name="T7" fmla="*/ 0 h 1230"/>
                    <a:gd name="T8" fmla="*/ 0 w 1064"/>
                    <a:gd name="T9" fmla="*/ 0 h 1230"/>
                    <a:gd name="T10" fmla="*/ 0 w 1064"/>
                    <a:gd name="T11" fmla="*/ 0 h 1230"/>
                    <a:gd name="T12" fmla="*/ 0 w 1064"/>
                    <a:gd name="T13" fmla="*/ 0 h 1230"/>
                    <a:gd name="T14" fmla="*/ 0 w 1064"/>
                    <a:gd name="T15" fmla="*/ 0 h 1230"/>
                    <a:gd name="T16" fmla="*/ 0 w 1064"/>
                    <a:gd name="T17" fmla="*/ 0 h 1230"/>
                    <a:gd name="T18" fmla="*/ 0 w 1064"/>
                    <a:gd name="T19" fmla="*/ 0 h 1230"/>
                    <a:gd name="T20" fmla="*/ 0 w 1064"/>
                    <a:gd name="T21" fmla="*/ 0 h 1230"/>
                    <a:gd name="T22" fmla="*/ 0 w 1064"/>
                    <a:gd name="T23" fmla="*/ 0 h 1230"/>
                    <a:gd name="T24" fmla="*/ 0 w 1064"/>
                    <a:gd name="T25" fmla="*/ 0 h 1230"/>
                    <a:gd name="T26" fmla="*/ 0 w 1064"/>
                    <a:gd name="T27" fmla="*/ 0 h 1230"/>
                    <a:gd name="T28" fmla="*/ 0 w 1064"/>
                    <a:gd name="T29" fmla="*/ 0 h 1230"/>
                    <a:gd name="T30" fmla="*/ 0 w 1064"/>
                    <a:gd name="T31" fmla="*/ 0 h 1230"/>
                    <a:gd name="T32" fmla="*/ 0 w 1064"/>
                    <a:gd name="T33" fmla="*/ 0 h 1230"/>
                    <a:gd name="T34" fmla="*/ 0 w 1064"/>
                    <a:gd name="T35" fmla="*/ 0 h 1230"/>
                    <a:gd name="T36" fmla="*/ 0 w 1064"/>
                    <a:gd name="T37" fmla="*/ 0 h 1230"/>
                    <a:gd name="T38" fmla="*/ 0 w 1064"/>
                    <a:gd name="T39" fmla="*/ 0 h 1230"/>
                    <a:gd name="T40" fmla="*/ 0 w 1064"/>
                    <a:gd name="T41" fmla="*/ 0 h 1230"/>
                    <a:gd name="T42" fmla="*/ 0 w 1064"/>
                    <a:gd name="T43" fmla="*/ 0 h 123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3" name="Freeform 46"/>
                <p:cNvSpPr>
                  <a:spLocks/>
                </p:cNvSpPr>
                <p:nvPr userDrawn="1"/>
              </p:nvSpPr>
              <p:spPr bwMode="auto">
                <a:xfrm rot="-3172564">
                  <a:off x="4858" y="182"/>
                  <a:ext cx="505" cy="898"/>
                </a:xfrm>
                <a:custGeom>
                  <a:avLst/>
                  <a:gdLst>
                    <a:gd name="T0" fmla="*/ 0 w 2002"/>
                    <a:gd name="T1" fmla="*/ 0 h 2521"/>
                    <a:gd name="T2" fmla="*/ 0 w 2002"/>
                    <a:gd name="T3" fmla="*/ 0 h 2521"/>
                    <a:gd name="T4" fmla="*/ 0 w 2002"/>
                    <a:gd name="T5" fmla="*/ 0 h 2521"/>
                    <a:gd name="T6" fmla="*/ 0 w 2002"/>
                    <a:gd name="T7" fmla="*/ 0 h 2521"/>
                    <a:gd name="T8" fmla="*/ 0 w 2002"/>
                    <a:gd name="T9" fmla="*/ 0 h 2521"/>
                    <a:gd name="T10" fmla="*/ 0 w 2002"/>
                    <a:gd name="T11" fmla="*/ 0 h 252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02" h="2521">
                      <a:moveTo>
                        <a:pt x="1941" y="0"/>
                      </a:moveTo>
                      <a:lnTo>
                        <a:pt x="0" y="2521"/>
                      </a:lnTo>
                      <a:lnTo>
                        <a:pt x="192" y="2450"/>
                      </a:lnTo>
                      <a:lnTo>
                        <a:pt x="2002" y="61"/>
                      </a:lnTo>
                      <a:lnTo>
                        <a:pt x="1941"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4" name="Freeform 47"/>
                <p:cNvSpPr>
                  <a:spLocks/>
                </p:cNvSpPr>
                <p:nvPr userDrawn="1"/>
              </p:nvSpPr>
              <p:spPr bwMode="auto">
                <a:xfrm rot="-3172564">
                  <a:off x="4903" y="-19"/>
                  <a:ext cx="758" cy="1344"/>
                </a:xfrm>
                <a:custGeom>
                  <a:avLst/>
                  <a:gdLst>
                    <a:gd name="T0" fmla="*/ 0 w 3007"/>
                    <a:gd name="T1" fmla="*/ 0 h 3771"/>
                    <a:gd name="T2" fmla="*/ 0 w 3007"/>
                    <a:gd name="T3" fmla="*/ 0 h 3771"/>
                    <a:gd name="T4" fmla="*/ 0 w 3007"/>
                    <a:gd name="T5" fmla="*/ 0 h 3771"/>
                    <a:gd name="T6" fmla="*/ 0 w 3007"/>
                    <a:gd name="T7" fmla="*/ 0 h 3771"/>
                    <a:gd name="T8" fmla="*/ 0 w 3007"/>
                    <a:gd name="T9" fmla="*/ 0 h 3771"/>
                    <a:gd name="T10" fmla="*/ 0 w 3007"/>
                    <a:gd name="T11" fmla="*/ 0 h 3771"/>
                    <a:gd name="T12" fmla="*/ 0 w 3007"/>
                    <a:gd name="T13" fmla="*/ 0 h 3771"/>
                    <a:gd name="T14" fmla="*/ 0 w 3007"/>
                    <a:gd name="T15" fmla="*/ 0 h 3771"/>
                    <a:gd name="T16" fmla="*/ 0 w 3007"/>
                    <a:gd name="T17" fmla="*/ 0 h 3771"/>
                    <a:gd name="T18" fmla="*/ 0 w 3007"/>
                    <a:gd name="T19" fmla="*/ 0 h 3771"/>
                    <a:gd name="T20" fmla="*/ 0 w 3007"/>
                    <a:gd name="T21" fmla="*/ 0 h 3771"/>
                    <a:gd name="T22" fmla="*/ 0 w 3007"/>
                    <a:gd name="T23" fmla="*/ 0 h 3771"/>
                    <a:gd name="T24" fmla="*/ 0 w 3007"/>
                    <a:gd name="T25" fmla="*/ 0 h 3771"/>
                    <a:gd name="T26" fmla="*/ 0 w 3007"/>
                    <a:gd name="T27" fmla="*/ 0 h 3771"/>
                    <a:gd name="T28" fmla="*/ 0 w 3007"/>
                    <a:gd name="T29" fmla="*/ 0 h 3771"/>
                    <a:gd name="T30" fmla="*/ 0 w 3007"/>
                    <a:gd name="T31" fmla="*/ 0 h 3771"/>
                    <a:gd name="T32" fmla="*/ 0 w 3007"/>
                    <a:gd name="T33" fmla="*/ 0 h 3771"/>
                    <a:gd name="T34" fmla="*/ 0 w 3007"/>
                    <a:gd name="T35" fmla="*/ 0 h 3771"/>
                    <a:gd name="T36" fmla="*/ 0 w 3007"/>
                    <a:gd name="T37" fmla="*/ 0 h 3771"/>
                    <a:gd name="T38" fmla="*/ 0 w 3007"/>
                    <a:gd name="T39" fmla="*/ 0 h 3771"/>
                    <a:gd name="T40" fmla="*/ 0 w 3007"/>
                    <a:gd name="T41" fmla="*/ 0 h 3771"/>
                    <a:gd name="T42" fmla="*/ 0 w 3007"/>
                    <a:gd name="T43" fmla="*/ 0 h 3771"/>
                    <a:gd name="T44" fmla="*/ 0 w 3007"/>
                    <a:gd name="T45" fmla="*/ 0 h 3771"/>
                    <a:gd name="T46" fmla="*/ 0 w 3007"/>
                    <a:gd name="T47" fmla="*/ 0 h 3771"/>
                    <a:gd name="T48" fmla="*/ 0 w 3007"/>
                    <a:gd name="T49" fmla="*/ 0 h 3771"/>
                    <a:gd name="T50" fmla="*/ 0 w 3007"/>
                    <a:gd name="T51" fmla="*/ 0 h 3771"/>
                    <a:gd name="T52" fmla="*/ 0 w 3007"/>
                    <a:gd name="T53" fmla="*/ 0 h 377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5" name="Freeform 48"/>
                <p:cNvSpPr>
                  <a:spLocks/>
                </p:cNvSpPr>
                <p:nvPr userDrawn="1"/>
              </p:nvSpPr>
              <p:spPr bwMode="auto">
                <a:xfrm rot="-3172564">
                  <a:off x="5297" y="897"/>
                  <a:ext cx="169" cy="122"/>
                </a:xfrm>
                <a:custGeom>
                  <a:avLst/>
                  <a:gdLst>
                    <a:gd name="T0" fmla="*/ 0 w 673"/>
                    <a:gd name="T1" fmla="*/ 0 h 342"/>
                    <a:gd name="T2" fmla="*/ 0 w 673"/>
                    <a:gd name="T3" fmla="*/ 0 h 342"/>
                    <a:gd name="T4" fmla="*/ 0 w 673"/>
                    <a:gd name="T5" fmla="*/ 0 h 342"/>
                    <a:gd name="T6" fmla="*/ 0 w 673"/>
                    <a:gd name="T7" fmla="*/ 0 h 342"/>
                    <a:gd name="T8" fmla="*/ 0 w 673"/>
                    <a:gd name="T9" fmla="*/ 0 h 342"/>
                    <a:gd name="T10" fmla="*/ 0 w 673"/>
                    <a:gd name="T11" fmla="*/ 0 h 342"/>
                    <a:gd name="T12" fmla="*/ 0 w 673"/>
                    <a:gd name="T13" fmla="*/ 0 h 342"/>
                    <a:gd name="T14" fmla="*/ 0 w 673"/>
                    <a:gd name="T15" fmla="*/ 0 h 34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73" h="342">
                      <a:moveTo>
                        <a:pt x="0" y="80"/>
                      </a:moveTo>
                      <a:lnTo>
                        <a:pt x="255" y="106"/>
                      </a:lnTo>
                      <a:lnTo>
                        <a:pt x="639" y="342"/>
                      </a:lnTo>
                      <a:lnTo>
                        <a:pt x="673" y="289"/>
                      </a:lnTo>
                      <a:lnTo>
                        <a:pt x="447" y="114"/>
                      </a:lnTo>
                      <a:lnTo>
                        <a:pt x="26" y="0"/>
                      </a:lnTo>
                      <a:lnTo>
                        <a:pt x="0" y="8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6" name="Freeform 49"/>
                <p:cNvSpPr>
                  <a:spLocks/>
                </p:cNvSpPr>
                <p:nvPr userDrawn="1"/>
              </p:nvSpPr>
              <p:spPr bwMode="auto">
                <a:xfrm rot="-3172564">
                  <a:off x="5253" y="806"/>
                  <a:ext cx="181" cy="144"/>
                </a:xfrm>
                <a:custGeom>
                  <a:avLst/>
                  <a:gdLst>
                    <a:gd name="T0" fmla="*/ 0 w 716"/>
                    <a:gd name="T1" fmla="*/ 0 h 403"/>
                    <a:gd name="T2" fmla="*/ 0 w 716"/>
                    <a:gd name="T3" fmla="*/ 0 h 403"/>
                    <a:gd name="T4" fmla="*/ 0 w 716"/>
                    <a:gd name="T5" fmla="*/ 0 h 403"/>
                    <a:gd name="T6" fmla="*/ 0 w 716"/>
                    <a:gd name="T7" fmla="*/ 0 h 403"/>
                    <a:gd name="T8" fmla="*/ 0 w 716"/>
                    <a:gd name="T9" fmla="*/ 0 h 403"/>
                    <a:gd name="T10" fmla="*/ 0 w 716"/>
                    <a:gd name="T11" fmla="*/ 0 h 403"/>
                    <a:gd name="T12" fmla="*/ 0 w 716"/>
                    <a:gd name="T13" fmla="*/ 0 h 403"/>
                    <a:gd name="T14" fmla="*/ 0 w 716"/>
                    <a:gd name="T15" fmla="*/ 0 h 40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6" h="403">
                      <a:moveTo>
                        <a:pt x="0" y="78"/>
                      </a:moveTo>
                      <a:lnTo>
                        <a:pt x="340" y="148"/>
                      </a:lnTo>
                      <a:lnTo>
                        <a:pt x="638" y="403"/>
                      </a:lnTo>
                      <a:lnTo>
                        <a:pt x="716" y="296"/>
                      </a:lnTo>
                      <a:lnTo>
                        <a:pt x="420" y="114"/>
                      </a:lnTo>
                      <a:lnTo>
                        <a:pt x="70" y="0"/>
                      </a:lnTo>
                      <a:lnTo>
                        <a:pt x="0" y="7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7" name="Freeform 50"/>
                <p:cNvSpPr>
                  <a:spLocks/>
                </p:cNvSpPr>
                <p:nvPr userDrawn="1"/>
              </p:nvSpPr>
              <p:spPr bwMode="auto">
                <a:xfrm rot="-3172564">
                  <a:off x="4985" y="210"/>
                  <a:ext cx="181" cy="147"/>
                </a:xfrm>
                <a:custGeom>
                  <a:avLst/>
                  <a:gdLst>
                    <a:gd name="T0" fmla="*/ 0 w 717"/>
                    <a:gd name="T1" fmla="*/ 0 h 411"/>
                    <a:gd name="T2" fmla="*/ 0 w 717"/>
                    <a:gd name="T3" fmla="*/ 0 h 411"/>
                    <a:gd name="T4" fmla="*/ 0 w 717"/>
                    <a:gd name="T5" fmla="*/ 0 h 411"/>
                    <a:gd name="T6" fmla="*/ 0 w 717"/>
                    <a:gd name="T7" fmla="*/ 0 h 411"/>
                    <a:gd name="T8" fmla="*/ 0 w 717"/>
                    <a:gd name="T9" fmla="*/ 0 h 411"/>
                    <a:gd name="T10" fmla="*/ 0 w 717"/>
                    <a:gd name="T11" fmla="*/ 0 h 411"/>
                    <a:gd name="T12" fmla="*/ 0 w 717"/>
                    <a:gd name="T13" fmla="*/ 0 h 411"/>
                    <a:gd name="T14" fmla="*/ 0 w 717"/>
                    <a:gd name="T15" fmla="*/ 0 h 4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7" h="411">
                      <a:moveTo>
                        <a:pt x="0" y="78"/>
                      </a:moveTo>
                      <a:lnTo>
                        <a:pt x="316" y="139"/>
                      </a:lnTo>
                      <a:lnTo>
                        <a:pt x="649" y="411"/>
                      </a:lnTo>
                      <a:lnTo>
                        <a:pt x="717" y="314"/>
                      </a:lnTo>
                      <a:lnTo>
                        <a:pt x="394" y="87"/>
                      </a:lnTo>
                      <a:lnTo>
                        <a:pt x="54" y="0"/>
                      </a:lnTo>
                      <a:lnTo>
                        <a:pt x="0" y="7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8" name="Freeform 51"/>
                <p:cNvSpPr>
                  <a:spLocks/>
                </p:cNvSpPr>
                <p:nvPr userDrawn="1"/>
              </p:nvSpPr>
              <p:spPr bwMode="auto">
                <a:xfrm rot="-3172564">
                  <a:off x="4948" y="142"/>
                  <a:ext cx="179" cy="138"/>
                </a:xfrm>
                <a:custGeom>
                  <a:avLst/>
                  <a:gdLst>
                    <a:gd name="T0" fmla="*/ 0 w 709"/>
                    <a:gd name="T1" fmla="*/ 0 h 386"/>
                    <a:gd name="T2" fmla="*/ 0 w 709"/>
                    <a:gd name="T3" fmla="*/ 0 h 386"/>
                    <a:gd name="T4" fmla="*/ 0 w 709"/>
                    <a:gd name="T5" fmla="*/ 0 h 386"/>
                    <a:gd name="T6" fmla="*/ 0 w 709"/>
                    <a:gd name="T7" fmla="*/ 0 h 386"/>
                    <a:gd name="T8" fmla="*/ 0 w 709"/>
                    <a:gd name="T9" fmla="*/ 0 h 386"/>
                    <a:gd name="T10" fmla="*/ 0 w 709"/>
                    <a:gd name="T11" fmla="*/ 0 h 386"/>
                    <a:gd name="T12" fmla="*/ 0 w 709"/>
                    <a:gd name="T13" fmla="*/ 0 h 386"/>
                    <a:gd name="T14" fmla="*/ 0 w 709"/>
                    <a:gd name="T15" fmla="*/ 0 h 3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09" h="386">
                      <a:moveTo>
                        <a:pt x="0" y="88"/>
                      </a:moveTo>
                      <a:lnTo>
                        <a:pt x="272" y="131"/>
                      </a:lnTo>
                      <a:lnTo>
                        <a:pt x="665" y="386"/>
                      </a:lnTo>
                      <a:lnTo>
                        <a:pt x="709" y="308"/>
                      </a:lnTo>
                      <a:lnTo>
                        <a:pt x="306" y="53"/>
                      </a:lnTo>
                      <a:lnTo>
                        <a:pt x="43" y="0"/>
                      </a:lnTo>
                      <a:lnTo>
                        <a:pt x="0" y="8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grpSp>
        <p:sp>
          <p:nvSpPr>
            <p:cNvPr id="1038" name="Line 52"/>
            <p:cNvSpPr>
              <a:spLocks noChangeShapeType="1"/>
            </p:cNvSpPr>
            <p:nvPr userDrawn="1"/>
          </p:nvSpPr>
          <p:spPr bwMode="auto">
            <a:xfrm>
              <a:off x="4870" y="84"/>
              <a:ext cx="42" cy="96"/>
            </a:xfrm>
            <a:prstGeom prst="line">
              <a:avLst/>
            </a:prstGeom>
            <a:noFill/>
            <a:ln w="3810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Tree>
  </p:cSld>
  <p:clrMap bg1="lt1" tx1="dk1" bg2="lt2" tx2="dk2" accent1="accent1" accent2="accent2" accent3="accent3" accent4="accent4" accent5="accent5" accent6="accent6" hlink="hlink" folHlink="folHlink"/>
  <p:sldLayoutIdLst>
    <p:sldLayoutId id="2147483964" r:id="rId1"/>
    <p:sldLayoutId id="2147483954" r:id="rId2"/>
    <p:sldLayoutId id="2147483955" r:id="rId3"/>
    <p:sldLayoutId id="2147483956" r:id="rId4"/>
    <p:sldLayoutId id="2147483957" r:id="rId5"/>
    <p:sldLayoutId id="2147483958" r:id="rId6"/>
    <p:sldLayoutId id="2147483959" r:id="rId7"/>
    <p:sldLayoutId id="2147483960" r:id="rId8"/>
    <p:sldLayoutId id="2147483961" r:id="rId9"/>
    <p:sldLayoutId id="2147483962" r:id="rId10"/>
    <p:sldLayoutId id="2147483963" r:id="rId11"/>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3419475" y="188913"/>
            <a:ext cx="5465763" cy="1724025"/>
          </a:xfrm>
        </p:spPr>
        <p:txBody>
          <a:bodyPr/>
          <a:lstStyle/>
          <a:p>
            <a:pPr eaLnBrk="1" hangingPunct="1">
              <a:defRPr/>
            </a:pPr>
            <a:r>
              <a:rPr lang="en-GB"/>
              <a:t>Great Binfields </a:t>
            </a:r>
            <a:br>
              <a:rPr lang="en-GB"/>
            </a:br>
            <a:r>
              <a:rPr lang="en-GB"/>
              <a:t>Primary School</a:t>
            </a:r>
          </a:p>
        </p:txBody>
      </p:sp>
      <p:sp>
        <p:nvSpPr>
          <p:cNvPr id="2051" name="Rectangle 3"/>
          <p:cNvSpPr>
            <a:spLocks noGrp="1" noChangeArrowheads="1"/>
          </p:cNvSpPr>
          <p:nvPr>
            <p:ph type="subTitle" idx="1"/>
          </p:nvPr>
        </p:nvSpPr>
        <p:spPr>
          <a:xfrm>
            <a:off x="1549400" y="2852738"/>
            <a:ext cx="6032500" cy="1296987"/>
          </a:xfrm>
        </p:spPr>
        <p:txBody>
          <a:bodyPr/>
          <a:lstStyle/>
          <a:p>
            <a:pPr eaLnBrk="1" hangingPunct="1">
              <a:lnSpc>
                <a:spcPct val="90000"/>
              </a:lnSpc>
              <a:defRPr/>
            </a:pPr>
            <a:r>
              <a:rPr lang="en-GB" sz="3600" b="1" dirty="0"/>
              <a:t>Early Years Foundation Stage Induction Evening</a:t>
            </a:r>
          </a:p>
          <a:p>
            <a:pPr eaLnBrk="1" hangingPunct="1">
              <a:lnSpc>
                <a:spcPct val="90000"/>
              </a:lnSpc>
              <a:defRPr/>
            </a:pPr>
            <a:endParaRPr lang="en-GB" sz="3600" b="1" dirty="0"/>
          </a:p>
          <a:p>
            <a:pPr eaLnBrk="1" hangingPunct="1">
              <a:lnSpc>
                <a:spcPct val="90000"/>
              </a:lnSpc>
              <a:defRPr/>
            </a:pP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250825" y="152400"/>
            <a:ext cx="7850188" cy="755650"/>
          </a:xfrm>
        </p:spPr>
        <p:txBody>
          <a:bodyPr/>
          <a:lstStyle/>
          <a:p>
            <a:r>
              <a:rPr lang="en-IE" altLang="en-US" sz="3600"/>
              <a:t>“Is my little one ready for school ?”</a:t>
            </a:r>
            <a:endParaRPr lang="en-GB" altLang="en-US" sz="3600"/>
          </a:p>
        </p:txBody>
      </p:sp>
      <p:sp>
        <p:nvSpPr>
          <p:cNvPr id="9219" name="Content Placeholder 2"/>
          <p:cNvSpPr>
            <a:spLocks noGrp="1"/>
          </p:cNvSpPr>
          <p:nvPr>
            <p:ph idx="1"/>
          </p:nvPr>
        </p:nvSpPr>
        <p:spPr>
          <a:xfrm>
            <a:off x="683568" y="764704"/>
            <a:ext cx="7696200" cy="4680520"/>
          </a:xfrm>
        </p:spPr>
        <p:txBody>
          <a:bodyPr/>
          <a:lstStyle/>
          <a:p>
            <a:pPr eaLnBrk="1" hangingPunct="1">
              <a:lnSpc>
                <a:spcPct val="80000"/>
              </a:lnSpc>
              <a:buFontTx/>
              <a:buNone/>
            </a:pPr>
            <a:endParaRPr lang="en-IE" altLang="en-US" sz="2000" dirty="0"/>
          </a:p>
          <a:p>
            <a:pPr eaLnBrk="1" hangingPunct="1">
              <a:lnSpc>
                <a:spcPct val="80000"/>
              </a:lnSpc>
              <a:buFontTx/>
              <a:buNone/>
            </a:pPr>
            <a:r>
              <a:rPr lang="en-IE" altLang="en-US" sz="2000" dirty="0"/>
              <a:t>When starting school, it would be helpful if children are able to:</a:t>
            </a:r>
          </a:p>
          <a:p>
            <a:pPr eaLnBrk="1" hangingPunct="1">
              <a:lnSpc>
                <a:spcPct val="80000"/>
              </a:lnSpc>
              <a:buFont typeface="Wingdings" panose="05000000000000000000" pitchFamily="2" charset="2"/>
              <a:buChar char="ü"/>
            </a:pPr>
            <a:r>
              <a:rPr lang="en-IE" altLang="en-US" sz="2000" dirty="0"/>
              <a:t>  To express their needs appropriately – toilet, drink, help.</a:t>
            </a:r>
          </a:p>
          <a:p>
            <a:pPr eaLnBrk="1" hangingPunct="1">
              <a:lnSpc>
                <a:spcPct val="80000"/>
              </a:lnSpc>
              <a:buFont typeface="Wingdings" panose="05000000000000000000" pitchFamily="2" charset="2"/>
              <a:buChar char="ü"/>
            </a:pPr>
            <a:r>
              <a:rPr lang="en-IE" altLang="en-US" sz="2000" dirty="0"/>
              <a:t> Use the toilet independently</a:t>
            </a:r>
          </a:p>
          <a:p>
            <a:pPr eaLnBrk="1" hangingPunct="1">
              <a:lnSpc>
                <a:spcPct val="80000"/>
              </a:lnSpc>
              <a:buFont typeface="Wingdings" panose="05000000000000000000" pitchFamily="2" charset="2"/>
              <a:buChar char="ü"/>
            </a:pPr>
            <a:r>
              <a:rPr lang="en-IE" altLang="en-US" sz="2000" dirty="0"/>
              <a:t> Wash and dry hands</a:t>
            </a:r>
          </a:p>
          <a:p>
            <a:pPr eaLnBrk="1" hangingPunct="1">
              <a:lnSpc>
                <a:spcPct val="80000"/>
              </a:lnSpc>
              <a:buFont typeface="Wingdings" panose="05000000000000000000" pitchFamily="2" charset="2"/>
              <a:buChar char="ü"/>
            </a:pPr>
            <a:r>
              <a:rPr lang="en-IE" altLang="en-US" sz="2000" dirty="0"/>
              <a:t>Wipe their nose</a:t>
            </a:r>
          </a:p>
          <a:p>
            <a:pPr eaLnBrk="1" hangingPunct="1">
              <a:lnSpc>
                <a:spcPct val="80000"/>
              </a:lnSpc>
              <a:buFont typeface="Wingdings" panose="05000000000000000000" pitchFamily="2" charset="2"/>
              <a:buChar char="ü"/>
            </a:pPr>
            <a:r>
              <a:rPr lang="en-IE" altLang="en-US" sz="2000" dirty="0"/>
              <a:t>Sit up at a table</a:t>
            </a:r>
          </a:p>
          <a:p>
            <a:pPr eaLnBrk="1" hangingPunct="1">
              <a:lnSpc>
                <a:spcPct val="80000"/>
              </a:lnSpc>
              <a:buFont typeface="Wingdings" panose="05000000000000000000" pitchFamily="2" charset="2"/>
              <a:buChar char="ü"/>
            </a:pPr>
            <a:r>
              <a:rPr lang="en-IE" altLang="en-US" sz="2000" dirty="0"/>
              <a:t>Eat their lunch properly using a knife and fork.</a:t>
            </a:r>
          </a:p>
          <a:p>
            <a:pPr eaLnBrk="1" hangingPunct="1">
              <a:lnSpc>
                <a:spcPct val="80000"/>
              </a:lnSpc>
              <a:buFont typeface="Wingdings" panose="05000000000000000000" pitchFamily="2" charset="2"/>
              <a:buChar char="ü"/>
            </a:pPr>
            <a:r>
              <a:rPr lang="en-IE" altLang="en-US" sz="2000" dirty="0"/>
              <a:t> Have a try at dressing themselves</a:t>
            </a:r>
          </a:p>
          <a:p>
            <a:pPr eaLnBrk="1" hangingPunct="1">
              <a:lnSpc>
                <a:spcPct val="80000"/>
              </a:lnSpc>
              <a:buFont typeface="Wingdings" panose="05000000000000000000" pitchFamily="2" charset="2"/>
              <a:buChar char="ü"/>
            </a:pPr>
            <a:r>
              <a:rPr lang="en-IE" altLang="en-US" sz="2000" dirty="0"/>
              <a:t>Being able to take turns when talking – not talk over     someone else.</a:t>
            </a:r>
          </a:p>
          <a:p>
            <a:pPr eaLnBrk="1" hangingPunct="1">
              <a:lnSpc>
                <a:spcPct val="80000"/>
              </a:lnSpc>
              <a:buFont typeface="Wingdings" panose="05000000000000000000" pitchFamily="2" charset="2"/>
              <a:buChar char="ü"/>
            </a:pPr>
            <a:r>
              <a:rPr lang="en-IE" altLang="en-US" sz="2000" dirty="0"/>
              <a:t> Share and take turns</a:t>
            </a:r>
          </a:p>
          <a:p>
            <a:pPr eaLnBrk="1" hangingPunct="1">
              <a:lnSpc>
                <a:spcPct val="80000"/>
              </a:lnSpc>
              <a:buFont typeface="Wingdings" panose="05000000000000000000" pitchFamily="2" charset="2"/>
              <a:buChar char="ü"/>
            </a:pPr>
            <a:r>
              <a:rPr lang="en-IE" altLang="en-US" sz="2000" dirty="0"/>
              <a:t>Tidy up things they have used</a:t>
            </a:r>
          </a:p>
          <a:p>
            <a:pPr eaLnBrk="1" hangingPunct="1">
              <a:lnSpc>
                <a:spcPct val="80000"/>
              </a:lnSpc>
              <a:buFont typeface="Wingdings" panose="05000000000000000000" pitchFamily="2" charset="2"/>
              <a:buChar char="ü"/>
            </a:pPr>
            <a:r>
              <a:rPr lang="en-IE" altLang="en-US" sz="2000" dirty="0"/>
              <a:t>          Separate from their carer at the school gate.</a:t>
            </a:r>
            <a:endParaRPr lang="en-GB"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79388" y="9525"/>
            <a:ext cx="6870700" cy="1671638"/>
          </a:xfrm>
        </p:spPr>
        <p:txBody>
          <a:bodyPr/>
          <a:lstStyle/>
          <a:p>
            <a:pPr eaLnBrk="1" hangingPunct="1"/>
            <a:r>
              <a:rPr lang="en-GB" altLang="en-US" sz="3200"/>
              <a:t>The EYFS has 3</a:t>
            </a:r>
            <a:r>
              <a:rPr lang="en-GB" altLang="en-US"/>
              <a:t> </a:t>
            </a:r>
            <a:r>
              <a:rPr lang="en-GB" altLang="en-US" sz="3200"/>
              <a:t>characteristics of effective learning.  These are:</a:t>
            </a:r>
          </a:p>
        </p:txBody>
      </p:sp>
      <p:sp>
        <p:nvSpPr>
          <p:cNvPr id="11267" name="Oval 1"/>
          <p:cNvSpPr>
            <a:spLocks noChangeArrowheads="1"/>
          </p:cNvSpPr>
          <p:nvPr/>
        </p:nvSpPr>
        <p:spPr bwMode="auto">
          <a:xfrm>
            <a:off x="179388" y="1704975"/>
            <a:ext cx="3455987" cy="2808288"/>
          </a:xfrm>
          <a:prstGeom prst="ellipse">
            <a:avLst/>
          </a:prstGeom>
          <a:solidFill>
            <a:srgbClr val="6BFBFB"/>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algn="ctr">
              <a:spcBef>
                <a:spcPct val="0"/>
              </a:spcBef>
              <a:buFontTx/>
              <a:buNone/>
            </a:pPr>
            <a:r>
              <a:rPr lang="en-GB" altLang="en-US" sz="2400" u="sng"/>
              <a:t>Playing and Exploring</a:t>
            </a:r>
          </a:p>
          <a:p>
            <a:pPr algn="ctr">
              <a:spcBef>
                <a:spcPct val="0"/>
              </a:spcBef>
              <a:buFontTx/>
              <a:buNone/>
            </a:pPr>
            <a:r>
              <a:rPr lang="en-GB" altLang="en-US" sz="1600"/>
              <a:t>Finding out and exploring.</a:t>
            </a:r>
          </a:p>
          <a:p>
            <a:pPr algn="ctr">
              <a:spcBef>
                <a:spcPct val="0"/>
              </a:spcBef>
              <a:buFontTx/>
              <a:buNone/>
            </a:pPr>
            <a:r>
              <a:rPr lang="en-GB" altLang="en-US" sz="1600"/>
              <a:t>Playing with what they know.</a:t>
            </a:r>
          </a:p>
          <a:p>
            <a:pPr algn="ctr">
              <a:spcBef>
                <a:spcPct val="0"/>
              </a:spcBef>
              <a:buFontTx/>
              <a:buNone/>
            </a:pPr>
            <a:r>
              <a:rPr lang="en-GB" altLang="en-US" sz="1600"/>
              <a:t>Being willing to have a go.</a:t>
            </a:r>
          </a:p>
        </p:txBody>
      </p:sp>
      <p:sp>
        <p:nvSpPr>
          <p:cNvPr id="11268" name="Oval 8"/>
          <p:cNvSpPr>
            <a:spLocks noChangeArrowheads="1"/>
          </p:cNvSpPr>
          <p:nvPr/>
        </p:nvSpPr>
        <p:spPr bwMode="auto">
          <a:xfrm>
            <a:off x="4932363" y="1628775"/>
            <a:ext cx="3455987" cy="2808288"/>
          </a:xfrm>
          <a:prstGeom prst="ellipse">
            <a:avLst/>
          </a:prstGeom>
          <a:solidFill>
            <a:srgbClr val="6BFBFB"/>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algn="ctr">
              <a:spcBef>
                <a:spcPct val="0"/>
              </a:spcBef>
              <a:buFontTx/>
              <a:buNone/>
            </a:pPr>
            <a:r>
              <a:rPr lang="en-GB" altLang="en-US" sz="2400" u="sng"/>
              <a:t>Active Learning</a:t>
            </a:r>
          </a:p>
          <a:p>
            <a:pPr algn="ctr">
              <a:spcBef>
                <a:spcPct val="0"/>
              </a:spcBef>
              <a:buFontTx/>
              <a:buNone/>
            </a:pPr>
            <a:r>
              <a:rPr lang="en-GB" altLang="en-US" sz="1600"/>
              <a:t>Being involved and concentrating</a:t>
            </a:r>
          </a:p>
          <a:p>
            <a:pPr algn="ctr">
              <a:spcBef>
                <a:spcPct val="0"/>
              </a:spcBef>
              <a:buFontTx/>
              <a:buNone/>
            </a:pPr>
            <a:r>
              <a:rPr lang="en-GB" altLang="en-US" sz="1600"/>
              <a:t>Keep trying</a:t>
            </a:r>
          </a:p>
          <a:p>
            <a:pPr algn="ctr">
              <a:spcBef>
                <a:spcPct val="0"/>
              </a:spcBef>
              <a:buFontTx/>
              <a:buNone/>
            </a:pPr>
            <a:r>
              <a:rPr lang="en-GB" altLang="en-US" sz="1600"/>
              <a:t>Enjoying achieving what they </a:t>
            </a:r>
          </a:p>
          <a:p>
            <a:pPr algn="ctr">
              <a:spcBef>
                <a:spcPct val="0"/>
              </a:spcBef>
              <a:buFontTx/>
              <a:buNone/>
            </a:pPr>
            <a:r>
              <a:rPr lang="en-GB" altLang="en-US" sz="1600"/>
              <a:t>set out to do.</a:t>
            </a:r>
          </a:p>
        </p:txBody>
      </p:sp>
      <p:sp>
        <p:nvSpPr>
          <p:cNvPr id="11269" name="Oval 9"/>
          <p:cNvSpPr>
            <a:spLocks noChangeArrowheads="1"/>
          </p:cNvSpPr>
          <p:nvPr/>
        </p:nvSpPr>
        <p:spPr bwMode="auto">
          <a:xfrm>
            <a:off x="2627313" y="3933825"/>
            <a:ext cx="3457575" cy="2808288"/>
          </a:xfrm>
          <a:prstGeom prst="ellipse">
            <a:avLst/>
          </a:prstGeom>
          <a:solidFill>
            <a:srgbClr val="6BFBFB"/>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algn="ctr">
              <a:spcBef>
                <a:spcPct val="0"/>
              </a:spcBef>
              <a:buFontTx/>
              <a:buNone/>
            </a:pPr>
            <a:endParaRPr lang="en-GB" altLang="en-US" sz="2400" u="sng"/>
          </a:p>
          <a:p>
            <a:pPr algn="ctr">
              <a:spcBef>
                <a:spcPct val="0"/>
              </a:spcBef>
              <a:buFontTx/>
              <a:buNone/>
            </a:pPr>
            <a:r>
              <a:rPr lang="en-GB" altLang="en-US" sz="2400" u="sng"/>
              <a:t>Creating and Thinking </a:t>
            </a:r>
          </a:p>
          <a:p>
            <a:pPr algn="ctr">
              <a:spcBef>
                <a:spcPct val="0"/>
              </a:spcBef>
              <a:buFontTx/>
              <a:buNone/>
            </a:pPr>
            <a:r>
              <a:rPr lang="en-GB" altLang="en-US" sz="2400" u="sng"/>
              <a:t>Critically</a:t>
            </a:r>
          </a:p>
          <a:p>
            <a:pPr algn="ctr">
              <a:spcBef>
                <a:spcPct val="0"/>
              </a:spcBef>
              <a:buFontTx/>
              <a:buNone/>
            </a:pPr>
            <a:r>
              <a:rPr lang="en-GB" altLang="en-US" sz="1600"/>
              <a:t>Having their own ideas.</a:t>
            </a:r>
          </a:p>
          <a:p>
            <a:pPr algn="ctr">
              <a:spcBef>
                <a:spcPct val="0"/>
              </a:spcBef>
              <a:buFontTx/>
              <a:buNone/>
            </a:pPr>
            <a:r>
              <a:rPr lang="en-GB" altLang="en-US" sz="1600"/>
              <a:t>Making links.</a:t>
            </a:r>
          </a:p>
          <a:p>
            <a:pPr algn="ctr">
              <a:spcBef>
                <a:spcPct val="0"/>
              </a:spcBef>
              <a:buFontTx/>
              <a:buNone/>
            </a:pPr>
            <a:r>
              <a:rPr lang="en-GB" altLang="en-US" sz="1600"/>
              <a:t>Choosing ways to do things.</a:t>
            </a:r>
          </a:p>
          <a:p>
            <a:pPr algn="ctr">
              <a:spcBef>
                <a:spcPct val="0"/>
              </a:spcBef>
              <a:buFontTx/>
              <a:buNone/>
            </a:pPr>
            <a:endParaRPr lang="en-GB" altLang="en-US" sz="2400" u="sng"/>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07950" y="115888"/>
            <a:ext cx="7705725" cy="1512887"/>
          </a:xfrm>
        </p:spPr>
        <p:txBody>
          <a:bodyPr/>
          <a:lstStyle/>
          <a:p>
            <a:pPr eaLnBrk="1" hangingPunct="1"/>
            <a:r>
              <a:rPr lang="en-GB" altLang="en-US" sz="2000" dirty="0"/>
              <a:t>Within the theme of Learning and Development there are seven areas.  There are </a:t>
            </a:r>
            <a:r>
              <a:rPr lang="en-GB" altLang="en-US" sz="2000" b="1" u="sng" dirty="0"/>
              <a:t>three prime</a:t>
            </a:r>
            <a:r>
              <a:rPr lang="en-GB" altLang="en-US" sz="2000" dirty="0"/>
              <a:t> areas which cover the knowledge and skills which are the foundation for children’s school readiness and future progress.  These are then applied and reinforced by the </a:t>
            </a:r>
            <a:r>
              <a:rPr lang="en-GB" altLang="en-US" sz="2000" b="1" u="sng" dirty="0"/>
              <a:t>four specific </a:t>
            </a:r>
            <a:r>
              <a:rPr lang="en-GB" altLang="en-US" sz="2000" dirty="0"/>
              <a:t>areas.</a:t>
            </a:r>
          </a:p>
        </p:txBody>
      </p:sp>
      <p:sp>
        <p:nvSpPr>
          <p:cNvPr id="13315" name="Rectangle 3"/>
          <p:cNvSpPr>
            <a:spLocks noGrp="1" noChangeArrowheads="1"/>
          </p:cNvSpPr>
          <p:nvPr>
            <p:ph type="body" idx="1"/>
          </p:nvPr>
        </p:nvSpPr>
        <p:spPr>
          <a:xfrm>
            <a:off x="107950" y="1700213"/>
            <a:ext cx="7696200" cy="3241675"/>
          </a:xfrm>
        </p:spPr>
        <p:txBody>
          <a:bodyPr/>
          <a:lstStyle/>
          <a:p>
            <a:pPr marL="609600" indent="-609600" eaLnBrk="1" hangingPunct="1">
              <a:buFontTx/>
              <a:buAutoNum type="arabicPeriod"/>
              <a:defRPr/>
            </a:pPr>
            <a:r>
              <a:rPr lang="en-GB" altLang="en-US" sz="2200" dirty="0">
                <a:solidFill>
                  <a:schemeClr val="tx2"/>
                </a:solidFill>
              </a:rPr>
              <a:t>Personal, Social and Emotional Development.</a:t>
            </a:r>
          </a:p>
          <a:p>
            <a:pPr marL="609600" indent="-609600" eaLnBrk="1" hangingPunct="1">
              <a:buFontTx/>
              <a:buAutoNum type="arabicPeriod"/>
              <a:defRPr/>
            </a:pPr>
            <a:r>
              <a:rPr lang="en-GB" altLang="en-US" sz="2200" dirty="0">
                <a:solidFill>
                  <a:schemeClr val="tx2"/>
                </a:solidFill>
              </a:rPr>
              <a:t>Communication and  Language.</a:t>
            </a:r>
          </a:p>
          <a:p>
            <a:pPr marL="609600" indent="-609600" eaLnBrk="1" hangingPunct="1">
              <a:buFontTx/>
              <a:buAutoNum type="arabicPeriod"/>
              <a:defRPr/>
            </a:pPr>
            <a:r>
              <a:rPr lang="en-GB" altLang="en-US" sz="2200" dirty="0">
                <a:solidFill>
                  <a:schemeClr val="tx2"/>
                </a:solidFill>
              </a:rPr>
              <a:t>Physical Development</a:t>
            </a:r>
          </a:p>
          <a:p>
            <a:pPr marL="609600" indent="-609600" eaLnBrk="1" hangingPunct="1">
              <a:buFontTx/>
              <a:buAutoNum type="arabicPeriod"/>
              <a:defRPr/>
            </a:pPr>
            <a:r>
              <a:rPr lang="en-GB" altLang="en-US" sz="2200" dirty="0"/>
              <a:t>Mathematics.</a:t>
            </a:r>
          </a:p>
          <a:p>
            <a:pPr marL="609600" indent="-609600" eaLnBrk="1" hangingPunct="1">
              <a:buFontTx/>
              <a:buAutoNum type="arabicPeriod"/>
              <a:defRPr/>
            </a:pPr>
            <a:r>
              <a:rPr lang="en-GB" altLang="en-US" sz="2200" dirty="0"/>
              <a:t>Literacy.</a:t>
            </a:r>
          </a:p>
          <a:p>
            <a:pPr marL="609600" indent="-609600" eaLnBrk="1" hangingPunct="1">
              <a:buFontTx/>
              <a:buAutoNum type="arabicPeriod"/>
              <a:defRPr/>
            </a:pPr>
            <a:r>
              <a:rPr lang="en-GB" altLang="en-US" sz="2200" dirty="0"/>
              <a:t>Understanding the World </a:t>
            </a:r>
          </a:p>
          <a:p>
            <a:pPr marL="609600" indent="-609600" eaLnBrk="1" hangingPunct="1">
              <a:buFontTx/>
              <a:buAutoNum type="arabicPeriod"/>
              <a:defRPr/>
            </a:pPr>
            <a:r>
              <a:rPr lang="en-GB" altLang="en-US" sz="2200" dirty="0"/>
              <a:t>Expressive Arts and Design.</a:t>
            </a:r>
          </a:p>
          <a:p>
            <a:pPr marL="0" indent="0" eaLnBrk="1" hangingPunct="1">
              <a:buFontTx/>
              <a:buNone/>
              <a:defRPr/>
            </a:pPr>
            <a:endParaRPr lang="en-GB" altLang="en-US" sz="2200" dirty="0">
              <a:solidFill>
                <a:srgbClr val="FF0000"/>
              </a:solidFill>
            </a:endParaRPr>
          </a:p>
        </p:txBody>
      </p:sp>
      <p:sp>
        <p:nvSpPr>
          <p:cNvPr id="13316" name="Rectangle 1"/>
          <p:cNvSpPr>
            <a:spLocks noChangeArrowheads="1"/>
          </p:cNvSpPr>
          <p:nvPr/>
        </p:nvSpPr>
        <p:spPr bwMode="auto">
          <a:xfrm>
            <a:off x="2051720" y="4598987"/>
            <a:ext cx="6086475" cy="2259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algn="ctr" eaLnBrk="1" hangingPunct="1">
              <a:lnSpc>
                <a:spcPct val="80000"/>
              </a:lnSpc>
              <a:spcBef>
                <a:spcPct val="0"/>
              </a:spcBef>
              <a:buClr>
                <a:schemeClr val="tx1"/>
              </a:buClr>
              <a:buFontTx/>
              <a:buNone/>
            </a:pPr>
            <a:r>
              <a:rPr lang="en-GB" altLang="en-US" sz="2200" dirty="0">
                <a:latin typeface="Arial" panose="020B0604020202020204" pitchFamily="34" charset="0"/>
              </a:rPr>
              <a:t>Throughout the foundation stage, as part of the teaching and learning process, teachers will assess each child's development in relation to the early learning goals and complete an Early Learning Profile at the end of the year made up of 17 goals.  This is an ongoing process and allows us to form a well rounded picture of your child’s first year at school.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ChangeArrowheads="1"/>
          </p:cNvSpPr>
          <p:nvPr/>
        </p:nvSpPr>
        <p:spPr bwMode="auto">
          <a:xfrm>
            <a:off x="539552" y="188640"/>
            <a:ext cx="7488237" cy="637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algn="ctr">
              <a:spcBef>
                <a:spcPct val="0"/>
              </a:spcBef>
              <a:buFontTx/>
              <a:buNone/>
            </a:pPr>
            <a:r>
              <a:rPr lang="en-GB" altLang="en-US" sz="2400" dirty="0"/>
              <a:t>In the Early Years Foundation Profile, a large number of the Early Learning Goals rely on communication.  If a child is not able to achieve the expected level in the Speaking goal, it is unlikely that they will achieve it in the following areas:</a:t>
            </a:r>
          </a:p>
          <a:p>
            <a:pPr algn="ctr">
              <a:spcBef>
                <a:spcPct val="0"/>
              </a:spcBef>
              <a:buFontTx/>
              <a:buNone/>
            </a:pPr>
            <a:endParaRPr lang="en-GB" altLang="en-US" sz="2400" dirty="0"/>
          </a:p>
          <a:p>
            <a:pPr algn="ctr">
              <a:spcBef>
                <a:spcPct val="0"/>
              </a:spcBef>
              <a:buFontTx/>
              <a:buNone/>
            </a:pPr>
            <a:r>
              <a:rPr lang="en-GB" altLang="en-US" sz="2400" dirty="0"/>
              <a:t>Listening, Attention and Understanding</a:t>
            </a:r>
          </a:p>
          <a:p>
            <a:pPr algn="ctr">
              <a:spcBef>
                <a:spcPct val="0"/>
              </a:spcBef>
              <a:buFontTx/>
              <a:buNone/>
            </a:pPr>
            <a:r>
              <a:rPr lang="en-GB" altLang="en-US" sz="2400" dirty="0"/>
              <a:t>Self Regulation</a:t>
            </a:r>
          </a:p>
          <a:p>
            <a:pPr algn="ctr">
              <a:spcBef>
                <a:spcPct val="0"/>
              </a:spcBef>
              <a:buFontTx/>
              <a:buNone/>
            </a:pPr>
            <a:r>
              <a:rPr lang="en-GB" altLang="en-US" sz="2400" dirty="0"/>
              <a:t>Managing Self</a:t>
            </a:r>
          </a:p>
          <a:p>
            <a:pPr algn="ctr">
              <a:spcBef>
                <a:spcPct val="0"/>
              </a:spcBef>
              <a:buFontTx/>
              <a:buNone/>
            </a:pPr>
            <a:r>
              <a:rPr lang="en-GB" altLang="en-US" sz="2400" dirty="0"/>
              <a:t>Building Relationships</a:t>
            </a:r>
          </a:p>
          <a:p>
            <a:pPr algn="ctr">
              <a:spcBef>
                <a:spcPct val="0"/>
              </a:spcBef>
              <a:buFontTx/>
              <a:buNone/>
            </a:pPr>
            <a:r>
              <a:rPr lang="en-GB" altLang="en-US" sz="2400" dirty="0"/>
              <a:t>Comprehension</a:t>
            </a:r>
          </a:p>
          <a:p>
            <a:pPr algn="ctr">
              <a:spcBef>
                <a:spcPct val="0"/>
              </a:spcBef>
              <a:buFontTx/>
              <a:buNone/>
            </a:pPr>
            <a:r>
              <a:rPr lang="en-GB" altLang="en-US" sz="2400" dirty="0"/>
              <a:t>Past and Present</a:t>
            </a:r>
          </a:p>
          <a:p>
            <a:pPr algn="ctr">
              <a:spcBef>
                <a:spcPct val="0"/>
              </a:spcBef>
              <a:buFontTx/>
              <a:buNone/>
            </a:pPr>
            <a:r>
              <a:rPr lang="en-GB" altLang="en-US" sz="2400" dirty="0"/>
              <a:t>People, Communities and Cultures</a:t>
            </a:r>
          </a:p>
          <a:p>
            <a:pPr algn="ctr">
              <a:spcBef>
                <a:spcPct val="0"/>
              </a:spcBef>
              <a:buFontTx/>
              <a:buNone/>
            </a:pPr>
            <a:r>
              <a:rPr lang="en-GB" altLang="en-US" sz="2400" dirty="0"/>
              <a:t>The Natural World</a:t>
            </a:r>
          </a:p>
          <a:p>
            <a:pPr algn="ctr">
              <a:spcBef>
                <a:spcPct val="0"/>
              </a:spcBef>
              <a:buFontTx/>
              <a:buNone/>
            </a:pPr>
            <a:r>
              <a:rPr lang="en-GB" altLang="en-US" sz="2400" dirty="0"/>
              <a:t>Creating with Materials</a:t>
            </a:r>
          </a:p>
          <a:p>
            <a:pPr algn="ctr">
              <a:spcBef>
                <a:spcPct val="0"/>
              </a:spcBef>
              <a:buFontTx/>
              <a:buNone/>
            </a:pPr>
            <a:r>
              <a:rPr lang="en-GB" altLang="en-US" sz="2400" dirty="0"/>
              <a:t>Being Imaginative and Expressive.</a:t>
            </a:r>
          </a:p>
        </p:txBody>
      </p:sp>
    </p:spTree>
    <p:extLst>
      <p:ext uri="{BB962C8B-B14F-4D97-AF65-F5344CB8AC3E}">
        <p14:creationId xmlns:p14="http://schemas.microsoft.com/office/powerpoint/2010/main" val="15363469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Fine and Gross motor skills</a:t>
            </a:r>
          </a:p>
        </p:txBody>
      </p:sp>
      <p:sp>
        <p:nvSpPr>
          <p:cNvPr id="3" name="Content Placeholder 2"/>
          <p:cNvSpPr>
            <a:spLocks noGrp="1"/>
          </p:cNvSpPr>
          <p:nvPr>
            <p:ph idx="1"/>
          </p:nvPr>
        </p:nvSpPr>
        <p:spPr/>
        <p:txBody>
          <a:bodyPr/>
          <a:lstStyle/>
          <a:p>
            <a:pPr marL="0" indent="0">
              <a:buNone/>
            </a:pPr>
            <a:r>
              <a:rPr lang="en-GB" dirty="0"/>
              <a:t>Gross motor skills are the big actions that your body makes.  </a:t>
            </a:r>
          </a:p>
          <a:p>
            <a:pPr marL="0" indent="0">
              <a:buNone/>
            </a:pPr>
            <a:endParaRPr lang="en-GB" dirty="0"/>
          </a:p>
          <a:p>
            <a:pPr marL="0" indent="0">
              <a:buNone/>
            </a:pPr>
            <a:r>
              <a:rPr lang="en-GB" dirty="0"/>
              <a:t>Fine motor skills are the small actions such as holding a pencil, using scissors etc.</a:t>
            </a:r>
          </a:p>
        </p:txBody>
      </p:sp>
    </p:spTree>
    <p:extLst>
      <p:ext uri="{BB962C8B-B14F-4D97-AF65-F5344CB8AC3E}">
        <p14:creationId xmlns:p14="http://schemas.microsoft.com/office/powerpoint/2010/main" val="29789258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201C5-F07C-4BAC-A57F-1879B1D16A09}"/>
              </a:ext>
            </a:extLst>
          </p:cNvPr>
          <p:cNvSpPr>
            <a:spLocks noGrp="1"/>
          </p:cNvSpPr>
          <p:nvPr>
            <p:ph type="title"/>
          </p:nvPr>
        </p:nvSpPr>
        <p:spPr>
          <a:xfrm>
            <a:off x="685800" y="152400"/>
            <a:ext cx="6870700" cy="900336"/>
          </a:xfrm>
        </p:spPr>
        <p:txBody>
          <a:bodyPr/>
          <a:lstStyle/>
          <a:p>
            <a:r>
              <a:rPr lang="en-GB" dirty="0"/>
              <a:t>Working memory</a:t>
            </a:r>
          </a:p>
        </p:txBody>
      </p:sp>
      <p:sp>
        <p:nvSpPr>
          <p:cNvPr id="3" name="Content Placeholder 2">
            <a:extLst>
              <a:ext uri="{FF2B5EF4-FFF2-40B4-BE49-F238E27FC236}">
                <a16:creationId xmlns:a16="http://schemas.microsoft.com/office/drawing/2014/main" id="{3459B5B1-147F-4EEC-A2F8-BD8666343B19}"/>
              </a:ext>
            </a:extLst>
          </p:cNvPr>
          <p:cNvSpPr>
            <a:spLocks noGrp="1"/>
          </p:cNvSpPr>
          <p:nvPr>
            <p:ph idx="1"/>
          </p:nvPr>
        </p:nvSpPr>
        <p:spPr>
          <a:xfrm>
            <a:off x="395536" y="1079392"/>
            <a:ext cx="7696200" cy="4941895"/>
          </a:xfrm>
        </p:spPr>
        <p:txBody>
          <a:bodyPr/>
          <a:lstStyle/>
          <a:p>
            <a:r>
              <a:rPr lang="en-GB" sz="2400" dirty="0"/>
              <a:t>Over the last few years we have seen a decline in the working memory of many of the children coming into school.</a:t>
            </a:r>
          </a:p>
          <a:p>
            <a:r>
              <a:rPr lang="en-GB" sz="2400" dirty="0"/>
              <a:t>Studies show that children who spend more than 1 hour a day on a screen, score worse on working memory tests and cognitive skills</a:t>
            </a:r>
            <a:r>
              <a:rPr lang="en-GB" sz="2800" dirty="0"/>
              <a:t>.</a:t>
            </a:r>
          </a:p>
          <a:p>
            <a:r>
              <a:rPr lang="en-GB" sz="2400" dirty="0"/>
              <a:t>This means that the children have greater difficulty learning new information, problem solving, remembering important things and school success in general. </a:t>
            </a:r>
          </a:p>
        </p:txBody>
      </p:sp>
    </p:spTree>
    <p:extLst>
      <p:ext uri="{BB962C8B-B14F-4D97-AF65-F5344CB8AC3E}">
        <p14:creationId xmlns:p14="http://schemas.microsoft.com/office/powerpoint/2010/main" val="29238354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68313" y="152400"/>
            <a:ext cx="7343775" cy="1116360"/>
          </a:xfrm>
        </p:spPr>
        <p:txBody>
          <a:bodyPr/>
          <a:lstStyle/>
          <a:p>
            <a:pPr eaLnBrk="1" hangingPunct="1"/>
            <a:r>
              <a:rPr lang="en-GB" altLang="en-US" sz="4000" u="sng" dirty="0"/>
              <a:t>Transition and Starting school in September:</a:t>
            </a:r>
          </a:p>
        </p:txBody>
      </p:sp>
      <p:sp>
        <p:nvSpPr>
          <p:cNvPr id="20483" name="Rectangle 4"/>
          <p:cNvSpPr>
            <a:spLocks noGrp="1" noChangeArrowheads="1"/>
          </p:cNvSpPr>
          <p:nvPr>
            <p:ph type="body" idx="1"/>
          </p:nvPr>
        </p:nvSpPr>
        <p:spPr>
          <a:xfrm>
            <a:off x="685800" y="1268760"/>
            <a:ext cx="7696200" cy="532889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eaLnBrk="1" hangingPunct="1">
              <a:lnSpc>
                <a:spcPct val="80000"/>
              </a:lnSpc>
              <a:buFontTx/>
              <a:buNone/>
              <a:defRPr/>
            </a:pPr>
            <a:r>
              <a:rPr lang="en-GB" altLang="en-US" sz="2000" dirty="0"/>
              <a:t>      Along with most Hampshire Schools, we admit children to school in three groups – Autumn, Spring and Summer birthdays. </a:t>
            </a:r>
          </a:p>
          <a:p>
            <a:pPr eaLnBrk="1" hangingPunct="1">
              <a:lnSpc>
                <a:spcPct val="80000"/>
              </a:lnSpc>
              <a:buFontTx/>
              <a:buNone/>
              <a:defRPr/>
            </a:pPr>
            <a:endParaRPr lang="en-GB" altLang="en-US" sz="2000" dirty="0"/>
          </a:p>
          <a:p>
            <a:pPr eaLnBrk="1" hangingPunct="1">
              <a:lnSpc>
                <a:spcPct val="80000"/>
              </a:lnSpc>
              <a:buFontTx/>
              <a:buNone/>
              <a:defRPr/>
            </a:pPr>
            <a:r>
              <a:rPr lang="en-GB" altLang="en-US" sz="1800" b="1" dirty="0"/>
              <a:t>   Y</a:t>
            </a:r>
            <a:r>
              <a:rPr lang="en-GB" altLang="en-US" sz="1800" dirty="0"/>
              <a:t>ou will have received information regarding our transition programme and starting school. To support your child’s transition we are offering the following activities:</a:t>
            </a:r>
          </a:p>
          <a:p>
            <a:pPr eaLnBrk="1" hangingPunct="1">
              <a:lnSpc>
                <a:spcPct val="80000"/>
              </a:lnSpc>
              <a:buFontTx/>
              <a:buNone/>
              <a:defRPr/>
            </a:pPr>
            <a:endParaRPr lang="en-GB" altLang="en-US" sz="1800" dirty="0"/>
          </a:p>
          <a:p>
            <a:pPr eaLnBrk="1" hangingPunct="1">
              <a:lnSpc>
                <a:spcPct val="80000"/>
              </a:lnSpc>
              <a:defRPr/>
            </a:pPr>
            <a:r>
              <a:rPr lang="en-GB" altLang="en-US" sz="1800" dirty="0"/>
              <a:t>Lunch time visit with one parent (27 June)</a:t>
            </a:r>
          </a:p>
          <a:p>
            <a:pPr eaLnBrk="1" hangingPunct="1">
              <a:lnSpc>
                <a:spcPct val="80000"/>
              </a:lnSpc>
              <a:defRPr/>
            </a:pPr>
            <a:r>
              <a:rPr lang="en-GB" altLang="en-US" sz="1800" dirty="0"/>
              <a:t>After school play session with one parent (Surnames A-K 8 July, L-Z 10 July)</a:t>
            </a:r>
          </a:p>
          <a:p>
            <a:pPr eaLnBrk="1" hangingPunct="1">
              <a:lnSpc>
                <a:spcPct val="80000"/>
              </a:lnSpc>
              <a:defRPr/>
            </a:pPr>
            <a:r>
              <a:rPr lang="en-GB" altLang="en-US" sz="1800" dirty="0"/>
              <a:t>Home visit with your class teacher (4-15 September)</a:t>
            </a:r>
          </a:p>
          <a:p>
            <a:pPr eaLnBrk="1" hangingPunct="1">
              <a:lnSpc>
                <a:spcPct val="80000"/>
              </a:lnSpc>
              <a:defRPr/>
            </a:pPr>
            <a:r>
              <a:rPr lang="en-GB" altLang="en-US" sz="1800" dirty="0"/>
              <a:t>Four stay and play sessions (dates included in you letter)</a:t>
            </a:r>
          </a:p>
          <a:p>
            <a:pPr marL="0" indent="0" eaLnBrk="1" hangingPunct="1">
              <a:lnSpc>
                <a:spcPct val="80000"/>
              </a:lnSpc>
              <a:buFontTx/>
              <a:buNone/>
              <a:defRPr/>
            </a:pPr>
            <a:r>
              <a:rPr lang="en-GB" altLang="en-US" sz="1800" dirty="0"/>
              <a:t>Children do not need school uniform for these visits as they are informal sessions to allow the children to become familiar with the environment and help the EYFS Team get to know the children. It is important that children do attend these session.</a:t>
            </a:r>
          </a:p>
          <a:p>
            <a:pPr algn="ctr" eaLnBrk="1" hangingPunct="1">
              <a:lnSpc>
                <a:spcPct val="80000"/>
              </a:lnSpc>
              <a:buFontTx/>
              <a:buNone/>
              <a:defRPr/>
            </a:pPr>
            <a:endParaRPr lang="en-GB" altLang="en-US" sz="1800" dirty="0"/>
          </a:p>
          <a:p>
            <a:pPr algn="ctr" eaLnBrk="1" hangingPunct="1">
              <a:lnSpc>
                <a:spcPct val="80000"/>
              </a:lnSpc>
              <a:buFontTx/>
              <a:buNone/>
              <a:defRPr/>
            </a:pPr>
            <a:r>
              <a:rPr lang="en-GB" altLang="en-US" sz="1800" dirty="0"/>
              <a:t>    The children will then start full time from </a:t>
            </a:r>
            <a:r>
              <a:rPr lang="en-GB" altLang="en-US" sz="1800"/>
              <a:t>the Wednesday 17  </a:t>
            </a:r>
            <a:r>
              <a:rPr lang="en-GB" altLang="en-US" sz="1800" dirty="0"/>
              <a:t>September in their allocated group.</a:t>
            </a:r>
          </a:p>
          <a:p>
            <a:pPr algn="ctr" eaLnBrk="1" hangingPunct="1">
              <a:lnSpc>
                <a:spcPct val="80000"/>
              </a:lnSpc>
              <a:buFontTx/>
              <a:buNone/>
              <a:defRPr/>
            </a:pPr>
            <a:endParaRPr lang="en-GB" altLang="en-US" sz="1800" b="1" dirty="0"/>
          </a:p>
          <a:p>
            <a:pPr eaLnBrk="1" hangingPunct="1">
              <a:lnSpc>
                <a:spcPct val="80000"/>
              </a:lnSpc>
              <a:buFontTx/>
              <a:buNone/>
              <a:defRPr/>
            </a:pPr>
            <a:endParaRPr lang="en-GB" altLang="en-US" sz="1000" dirty="0">
              <a:latin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85800" y="152400"/>
            <a:ext cx="6870700" cy="828675"/>
          </a:xfrm>
        </p:spPr>
        <p:txBody>
          <a:bodyPr/>
          <a:lstStyle/>
          <a:p>
            <a:pPr eaLnBrk="1" hangingPunct="1"/>
            <a:r>
              <a:rPr lang="en-GB" altLang="en-US" u="sng"/>
              <a:t>The first few weeks.</a:t>
            </a:r>
          </a:p>
        </p:txBody>
      </p:sp>
      <p:sp>
        <p:nvSpPr>
          <p:cNvPr id="17411" name="Rectangle 3"/>
          <p:cNvSpPr>
            <a:spLocks noGrp="1" noChangeArrowheads="1"/>
          </p:cNvSpPr>
          <p:nvPr>
            <p:ph type="body" idx="1"/>
          </p:nvPr>
        </p:nvSpPr>
        <p:spPr>
          <a:xfrm>
            <a:off x="415925" y="1006475"/>
            <a:ext cx="7972425" cy="5302250"/>
          </a:xfrm>
        </p:spPr>
        <p:txBody>
          <a:bodyPr/>
          <a:lstStyle/>
          <a:p>
            <a:pPr eaLnBrk="1" hangingPunct="1">
              <a:buFontTx/>
              <a:buNone/>
            </a:pPr>
            <a:r>
              <a:rPr lang="en-GB" altLang="en-US" dirty="0"/>
              <a:t>   </a:t>
            </a:r>
            <a:r>
              <a:rPr lang="en-GB" altLang="en-US" sz="2800" dirty="0"/>
              <a:t>We will find out what the children already know and can do and use this information to help us plan the classroom and activities to suit their needs.</a:t>
            </a:r>
          </a:p>
          <a:p>
            <a:pPr eaLnBrk="1" hangingPunct="1">
              <a:buFontTx/>
              <a:buNone/>
            </a:pPr>
            <a:r>
              <a:rPr lang="en-GB" altLang="en-US" sz="2800" dirty="0"/>
              <a:t>  We do have to complete a government baseline assessment which we will complete alongside our own observations of the children.</a:t>
            </a:r>
          </a:p>
          <a:p>
            <a:pPr eaLnBrk="1" hangingPunct="1"/>
            <a:r>
              <a:rPr lang="en-GB" altLang="en-US" sz="2800" dirty="0"/>
              <a:t>Language Link</a:t>
            </a:r>
          </a:p>
          <a:p>
            <a:pPr eaLnBrk="1" hangingPunct="1"/>
            <a:r>
              <a:rPr lang="en-GB" altLang="en-US" sz="2800" dirty="0"/>
              <a:t>Watch out for the explosion</a:t>
            </a:r>
          </a:p>
          <a:p>
            <a:pPr eaLnBrk="1" hangingPunct="1">
              <a:buFontTx/>
              <a:buNone/>
            </a:pPr>
            <a:endParaRPr lang="en-GB" altLang="en-US" dirty="0"/>
          </a:p>
          <a:p>
            <a:pPr eaLnBrk="1" hangingPunct="1">
              <a:buFontTx/>
              <a:buNone/>
            </a:pPr>
            <a:endParaRPr lang="en-GB" alt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152400"/>
            <a:ext cx="6512892" cy="1044352"/>
          </a:xfrm>
        </p:spPr>
        <p:txBody>
          <a:bodyPr/>
          <a:lstStyle/>
          <a:p>
            <a:r>
              <a:rPr lang="en-GB" dirty="0"/>
              <a:t>Zones of Regulation</a:t>
            </a:r>
          </a:p>
        </p:txBody>
      </p:sp>
      <p:sp>
        <p:nvSpPr>
          <p:cNvPr id="3" name="Content Placeholder 2"/>
          <p:cNvSpPr>
            <a:spLocks noGrp="1"/>
          </p:cNvSpPr>
          <p:nvPr>
            <p:ph idx="1"/>
          </p:nvPr>
        </p:nvSpPr>
        <p:spPr/>
        <p:txBody>
          <a:bodyPr/>
          <a:lstStyle/>
          <a:p>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0925" y="1412776"/>
            <a:ext cx="6505575" cy="3884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33868987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67544" y="476672"/>
            <a:ext cx="6870700" cy="700087"/>
          </a:xfrm>
        </p:spPr>
        <p:txBody>
          <a:bodyPr/>
          <a:lstStyle/>
          <a:p>
            <a:r>
              <a:rPr lang="en-GB" altLang="en-US" dirty="0"/>
              <a:t>Children’s Routines:</a:t>
            </a:r>
          </a:p>
        </p:txBody>
      </p:sp>
      <p:sp>
        <p:nvSpPr>
          <p:cNvPr id="19459" name="Content Placeholder 2"/>
          <p:cNvSpPr>
            <a:spLocks noGrp="1"/>
          </p:cNvSpPr>
          <p:nvPr>
            <p:ph idx="1"/>
          </p:nvPr>
        </p:nvSpPr>
        <p:spPr>
          <a:xfrm>
            <a:off x="467544" y="1412776"/>
            <a:ext cx="7696200" cy="4609182"/>
          </a:xfrm>
        </p:spPr>
        <p:txBody>
          <a:bodyPr/>
          <a:lstStyle/>
          <a:p>
            <a:r>
              <a:rPr lang="en-GB" altLang="en-US" sz="2000" dirty="0"/>
              <a:t>8.30- 8.40 doors open, children arrive at the school gate and walk to their classroom.  Once in the room they will put their book bags in their cubby holes, water bottles by the sink and select their dinner.  They will then be directed to activities that they can do.</a:t>
            </a:r>
          </a:p>
          <a:p>
            <a:r>
              <a:rPr lang="en-GB" altLang="en-US" sz="2000" dirty="0"/>
              <a:t>8.45 – Register.</a:t>
            </a:r>
          </a:p>
          <a:p>
            <a:r>
              <a:rPr lang="en-GB" altLang="en-US" sz="2000" dirty="0"/>
              <a:t>8:50- 9.20 – Phonics session using Monster Phonics.</a:t>
            </a:r>
          </a:p>
          <a:p>
            <a:r>
              <a:rPr lang="en-GB" altLang="en-US" sz="2000" dirty="0"/>
              <a:t>9.20-11.20 – Discovery time.  Children can explore the whole unit and play in any area.  During this time the children may be called to work with an adult as part of a small group.</a:t>
            </a:r>
          </a:p>
          <a:p>
            <a:r>
              <a:rPr lang="en-GB" altLang="en-US" sz="2000" dirty="0"/>
              <a:t>11.20 – 11.40 – Focus maths time in own class.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Content Placeholder 2"/>
          <p:cNvSpPr>
            <a:spLocks noGrp="1"/>
          </p:cNvSpPr>
          <p:nvPr>
            <p:ph idx="1"/>
          </p:nvPr>
        </p:nvSpPr>
        <p:spPr>
          <a:xfrm>
            <a:off x="685800" y="549275"/>
            <a:ext cx="7696200" cy="4937125"/>
          </a:xfrm>
        </p:spPr>
        <p:txBody>
          <a:bodyPr/>
          <a:lstStyle/>
          <a:p>
            <a:pPr>
              <a:defRPr/>
            </a:pPr>
            <a:r>
              <a:rPr lang="en-GB" altLang="en-US" sz="2000" dirty="0"/>
              <a:t>11.45-1.00pm – Lunch time. </a:t>
            </a:r>
          </a:p>
          <a:p>
            <a:pPr>
              <a:defRPr/>
            </a:pPr>
            <a:r>
              <a:rPr lang="en-GB" altLang="en-US" sz="2000" dirty="0"/>
              <a:t>1.00-1.30 – Register and Drawing club</a:t>
            </a:r>
          </a:p>
          <a:p>
            <a:pPr>
              <a:defRPr/>
            </a:pPr>
            <a:r>
              <a:rPr lang="en-GB" altLang="en-US" sz="2000" dirty="0"/>
              <a:t>1.30 -2.20 – Discovery time</a:t>
            </a:r>
          </a:p>
          <a:p>
            <a:pPr>
              <a:defRPr/>
            </a:pPr>
            <a:r>
              <a:rPr lang="en-GB" altLang="en-US" sz="2000" dirty="0"/>
              <a:t>2.30 – Class story and song time.</a:t>
            </a:r>
          </a:p>
          <a:p>
            <a:pPr>
              <a:defRPr/>
            </a:pPr>
            <a:r>
              <a:rPr lang="en-GB" altLang="en-US" sz="2000" dirty="0"/>
              <a:t>3.00- Start to get ready for home.</a:t>
            </a:r>
          </a:p>
          <a:p>
            <a:pPr>
              <a:defRPr/>
            </a:pPr>
            <a:r>
              <a:rPr lang="en-GB" altLang="en-US" sz="2000" dirty="0"/>
              <a:t>3.15 – Home time.</a:t>
            </a:r>
          </a:p>
          <a:p>
            <a:pPr>
              <a:defRPr/>
            </a:pPr>
            <a:endParaRPr lang="en-GB" altLang="en-US" sz="2000" dirty="0"/>
          </a:p>
          <a:p>
            <a:pPr marL="0" indent="0">
              <a:buFontTx/>
              <a:buNone/>
              <a:defRPr/>
            </a:pPr>
            <a:r>
              <a:rPr lang="en-GB" altLang="en-US" sz="2000" dirty="0"/>
              <a:t> </a:t>
            </a:r>
          </a:p>
          <a:p>
            <a:pPr marL="0" indent="0">
              <a:buFontTx/>
              <a:buNone/>
              <a:defRPr/>
            </a:pPr>
            <a:endParaRPr lang="en-GB" altLang="en-US" sz="2000" dirty="0"/>
          </a:p>
          <a:p>
            <a:pPr marL="0" indent="0">
              <a:buFontTx/>
              <a:buNone/>
              <a:defRPr/>
            </a:pPr>
            <a:r>
              <a:rPr lang="en-GB" altLang="en-US" sz="2000" dirty="0"/>
              <a:t>In addition to these activities, we also take part in assemblies once the children are ready and have two P.E sessions a week.</a:t>
            </a:r>
          </a:p>
          <a:p>
            <a:pPr>
              <a:defRPr/>
            </a:pPr>
            <a:endParaRPr lang="en-GB" alt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F9DD5-213B-4358-B937-5E59DCEEFC10}"/>
              </a:ext>
            </a:extLst>
          </p:cNvPr>
          <p:cNvSpPr>
            <a:spLocks noGrp="1"/>
          </p:cNvSpPr>
          <p:nvPr>
            <p:ph type="title"/>
          </p:nvPr>
        </p:nvSpPr>
        <p:spPr>
          <a:xfrm>
            <a:off x="685800" y="152400"/>
            <a:ext cx="6550496" cy="684312"/>
          </a:xfrm>
        </p:spPr>
        <p:txBody>
          <a:bodyPr/>
          <a:lstStyle/>
          <a:p>
            <a:r>
              <a:rPr lang="en-GB" dirty="0"/>
              <a:t>What we ask from you</a:t>
            </a:r>
          </a:p>
        </p:txBody>
      </p:sp>
      <p:sp>
        <p:nvSpPr>
          <p:cNvPr id="3" name="Content Placeholder 2">
            <a:extLst>
              <a:ext uri="{FF2B5EF4-FFF2-40B4-BE49-F238E27FC236}">
                <a16:creationId xmlns:a16="http://schemas.microsoft.com/office/drawing/2014/main" id="{644901C9-1B37-4353-99ED-F98187CAA781}"/>
              </a:ext>
            </a:extLst>
          </p:cNvPr>
          <p:cNvSpPr>
            <a:spLocks noGrp="1"/>
          </p:cNvSpPr>
          <p:nvPr>
            <p:ph idx="1"/>
          </p:nvPr>
        </p:nvSpPr>
        <p:spPr>
          <a:xfrm>
            <a:off x="611560" y="692696"/>
            <a:ext cx="7696200" cy="4217640"/>
          </a:xfrm>
        </p:spPr>
        <p:txBody>
          <a:bodyPr/>
          <a:lstStyle/>
          <a:p>
            <a:r>
              <a:rPr lang="en-GB" sz="2400" dirty="0"/>
              <a:t>Reading</a:t>
            </a:r>
            <a:r>
              <a:rPr lang="en-GB" dirty="0"/>
              <a:t> – </a:t>
            </a:r>
            <a:r>
              <a:rPr lang="en-GB" sz="1800" dirty="0"/>
              <a:t>We do not do homework in Year R, however we feel that reading is a vital skill that needs developing as much as possible.  </a:t>
            </a:r>
          </a:p>
          <a:p>
            <a:pPr>
              <a:buFont typeface="Wingdings" panose="05000000000000000000" pitchFamily="2" charset="2"/>
              <a:buChar char="Ø"/>
            </a:pPr>
            <a:r>
              <a:rPr lang="en-GB" sz="1800" dirty="0"/>
              <a:t>Reading 5 times a week (30 x 10 mins = 5 hours to hear every child once in school)</a:t>
            </a:r>
          </a:p>
          <a:p>
            <a:pPr>
              <a:buFont typeface="Wingdings" panose="05000000000000000000" pitchFamily="2" charset="2"/>
              <a:buChar char="Ø"/>
            </a:pPr>
            <a:r>
              <a:rPr lang="en-GB" sz="1800" dirty="0"/>
              <a:t>Writing in the reading diary</a:t>
            </a:r>
          </a:p>
          <a:p>
            <a:pPr>
              <a:buFont typeface="Wingdings" panose="05000000000000000000" pitchFamily="2" charset="2"/>
              <a:buChar char="Ø"/>
            </a:pPr>
            <a:r>
              <a:rPr lang="en-GB" sz="1800" dirty="0"/>
              <a:t>Sharing more than just the school books with your child.</a:t>
            </a:r>
            <a:br>
              <a:rPr lang="en-GB" sz="1800" dirty="0"/>
            </a:br>
            <a:endParaRPr lang="en-GB" sz="1800" dirty="0"/>
          </a:p>
          <a:p>
            <a:pPr>
              <a:buFont typeface="Arial" panose="020B0604020202020204" pitchFamily="34" charset="0"/>
              <a:buChar char="•"/>
            </a:pPr>
            <a:r>
              <a:rPr lang="en-GB" sz="2400" dirty="0"/>
              <a:t>Questions or concerns</a:t>
            </a:r>
          </a:p>
          <a:p>
            <a:pPr>
              <a:buFont typeface="Wingdings" panose="05000000000000000000" pitchFamily="2" charset="2"/>
              <a:buChar char="Ø"/>
            </a:pPr>
            <a:r>
              <a:rPr lang="en-GB" sz="1800" dirty="0"/>
              <a:t>If you have a worry please come and speak to us about it rather than just voice it on the WhatsApp page.  If we don’t know there is an issue, we can’t help.  </a:t>
            </a:r>
          </a:p>
          <a:p>
            <a:pPr>
              <a:buFont typeface="Wingdings" panose="05000000000000000000" pitchFamily="2" charset="2"/>
              <a:buChar char="Ø"/>
            </a:pPr>
            <a:r>
              <a:rPr lang="en-GB" sz="1800" dirty="0"/>
              <a:t>Remember a 4 year olds version isn’t always accurate.</a:t>
            </a:r>
            <a:br>
              <a:rPr lang="en-GB" sz="1800" dirty="0"/>
            </a:br>
            <a:endParaRPr lang="en-GB" sz="1800" dirty="0"/>
          </a:p>
          <a:p>
            <a:pPr>
              <a:buFont typeface="Arial" panose="020B0604020202020204" pitchFamily="34" charset="0"/>
              <a:buChar char="•"/>
            </a:pPr>
            <a:r>
              <a:rPr lang="en-GB" sz="2400" dirty="0"/>
              <a:t>Remember that we are human too!</a:t>
            </a:r>
          </a:p>
          <a:p>
            <a:pPr>
              <a:buFont typeface="Wingdings" panose="05000000000000000000" pitchFamily="2" charset="2"/>
              <a:buChar char="Ø"/>
            </a:pPr>
            <a:r>
              <a:rPr lang="en-GB" sz="1800" dirty="0"/>
              <a:t>            There will be times when we make mistakes or get it     	wrong.  </a:t>
            </a:r>
          </a:p>
          <a:p>
            <a:pPr>
              <a:buFont typeface="Wingdings" panose="05000000000000000000" pitchFamily="2" charset="2"/>
              <a:buChar char="Ø"/>
            </a:pPr>
            <a:endParaRPr lang="en-GB" dirty="0"/>
          </a:p>
        </p:txBody>
      </p:sp>
    </p:spTree>
    <p:extLst>
      <p:ext uri="{BB962C8B-B14F-4D97-AF65-F5344CB8AC3E}">
        <p14:creationId xmlns:p14="http://schemas.microsoft.com/office/powerpoint/2010/main" val="16830093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A6EAD-7984-47AC-9567-9CFADC02DAE7}"/>
              </a:ext>
            </a:extLst>
          </p:cNvPr>
          <p:cNvSpPr>
            <a:spLocks noGrp="1"/>
          </p:cNvSpPr>
          <p:nvPr>
            <p:ph type="title"/>
          </p:nvPr>
        </p:nvSpPr>
        <p:spPr>
          <a:xfrm>
            <a:off x="685800" y="152400"/>
            <a:ext cx="6870700" cy="684312"/>
          </a:xfrm>
        </p:spPr>
        <p:txBody>
          <a:bodyPr/>
          <a:lstStyle/>
          <a:p>
            <a:r>
              <a:rPr lang="en-GB" dirty="0"/>
              <a:t>Our school values</a:t>
            </a:r>
          </a:p>
        </p:txBody>
      </p:sp>
      <p:pic>
        <p:nvPicPr>
          <p:cNvPr id="5" name="Content Placeholder 4">
            <a:extLst>
              <a:ext uri="{FF2B5EF4-FFF2-40B4-BE49-F238E27FC236}">
                <a16:creationId xmlns:a16="http://schemas.microsoft.com/office/drawing/2014/main" id="{ABB9526A-A989-4FC2-A924-AEF4436E01FB}"/>
              </a:ext>
            </a:extLst>
          </p:cNvPr>
          <p:cNvPicPr>
            <a:picLocks noGrp="1" noChangeAspect="1"/>
          </p:cNvPicPr>
          <p:nvPr>
            <p:ph idx="1"/>
          </p:nvPr>
        </p:nvPicPr>
        <p:blipFill>
          <a:blip r:embed="rId3"/>
          <a:stretch>
            <a:fillRect/>
          </a:stretch>
        </p:blipFill>
        <p:spPr>
          <a:xfrm>
            <a:off x="1403648" y="836712"/>
            <a:ext cx="5969630" cy="5545067"/>
          </a:xfrm>
        </p:spPr>
      </p:pic>
    </p:spTree>
    <p:extLst>
      <p:ext uri="{BB962C8B-B14F-4D97-AF65-F5344CB8AC3E}">
        <p14:creationId xmlns:p14="http://schemas.microsoft.com/office/powerpoint/2010/main" val="2762937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685800" y="152400"/>
            <a:ext cx="6870700" cy="900113"/>
          </a:xfrm>
        </p:spPr>
        <p:txBody>
          <a:bodyPr/>
          <a:lstStyle/>
          <a:p>
            <a:r>
              <a:rPr lang="en-GB" altLang="en-US"/>
              <a:t>Helpful information </a:t>
            </a:r>
          </a:p>
        </p:txBody>
      </p:sp>
      <p:sp>
        <p:nvSpPr>
          <p:cNvPr id="25603" name="Content Placeholder 2"/>
          <p:cNvSpPr>
            <a:spLocks noGrp="1"/>
          </p:cNvSpPr>
          <p:nvPr>
            <p:ph idx="1"/>
          </p:nvPr>
        </p:nvSpPr>
        <p:spPr>
          <a:xfrm>
            <a:off x="539552" y="980728"/>
            <a:ext cx="8136904" cy="5544839"/>
          </a:xfrm>
        </p:spPr>
        <p:txBody>
          <a:bodyPr/>
          <a:lstStyle/>
          <a:p>
            <a:r>
              <a:rPr lang="en-GB" altLang="en-US" sz="1800" dirty="0"/>
              <a:t>Parking – It can get very busy around the school at drop off and home time.  We encourage you to park at Tesco and walk the short distance on the footpath. You can collect a parking permit from school.</a:t>
            </a:r>
            <a:br>
              <a:rPr lang="en-GB" altLang="en-US" sz="1800" dirty="0"/>
            </a:br>
            <a:endParaRPr lang="en-GB" altLang="en-US" sz="1800" dirty="0"/>
          </a:p>
          <a:p>
            <a:r>
              <a:rPr lang="en-GB" altLang="en-US" sz="1800" dirty="0"/>
              <a:t>Email – Set up a new email address just for school</a:t>
            </a:r>
          </a:p>
          <a:p>
            <a:endParaRPr lang="en-GB" altLang="en-US" sz="1800" dirty="0"/>
          </a:p>
          <a:p>
            <a:r>
              <a:rPr lang="en-GB" altLang="en-US" sz="1800" dirty="0"/>
              <a:t>Illness- If your child is ill, please phone into school to inform us about what is wrong.  We do have a 48 hours policy for stomach upset.</a:t>
            </a:r>
            <a:br>
              <a:rPr lang="en-GB" altLang="en-US" sz="1800" dirty="0"/>
            </a:br>
            <a:endParaRPr lang="en-GB" altLang="en-US" sz="1800" dirty="0"/>
          </a:p>
          <a:p>
            <a:r>
              <a:rPr lang="en-GB" altLang="en-US" sz="1800" dirty="0"/>
              <a:t>Lateness- If you are running late and arrive at school after 8:45, you will need to take your child to the main entrance to sign them in.</a:t>
            </a:r>
            <a:br>
              <a:rPr lang="en-GB" altLang="en-US" sz="1800" dirty="0"/>
            </a:br>
            <a:endParaRPr lang="en-GB" altLang="en-US" sz="1800" dirty="0"/>
          </a:p>
          <a:p>
            <a:r>
              <a:rPr lang="en-GB" altLang="en-US" sz="1800" dirty="0"/>
              <a:t>SCL – If your child attends SCL, the staff will bring the 	   	  children to their classroom in the morning and collect 	    them at the end of the day.</a:t>
            </a:r>
          </a:p>
          <a:p>
            <a:endParaRPr lang="en-GB" altLang="en-US" dirty="0"/>
          </a:p>
          <a:p>
            <a:endParaRPr lang="en-GB" alt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685800" y="152400"/>
            <a:ext cx="6870700" cy="828675"/>
          </a:xfrm>
        </p:spPr>
        <p:txBody>
          <a:bodyPr/>
          <a:lstStyle/>
          <a:p>
            <a:pPr eaLnBrk="1" hangingPunct="1"/>
            <a:r>
              <a:rPr lang="en-GB" altLang="en-US"/>
              <a:t>Uniform:</a:t>
            </a:r>
          </a:p>
        </p:txBody>
      </p:sp>
      <p:sp>
        <p:nvSpPr>
          <p:cNvPr id="26627" name="Rectangle 3"/>
          <p:cNvSpPr>
            <a:spLocks noGrp="1" noChangeArrowheads="1"/>
          </p:cNvSpPr>
          <p:nvPr>
            <p:ph type="body" idx="1"/>
          </p:nvPr>
        </p:nvSpPr>
        <p:spPr>
          <a:xfrm>
            <a:off x="685800" y="1052513"/>
            <a:ext cx="7696200" cy="5040312"/>
          </a:xfrm>
        </p:spPr>
        <p:txBody>
          <a:bodyPr/>
          <a:lstStyle/>
          <a:p>
            <a:pPr eaLnBrk="1" hangingPunct="1">
              <a:lnSpc>
                <a:spcPct val="80000"/>
              </a:lnSpc>
              <a:buClr>
                <a:schemeClr val="tx1"/>
              </a:buClr>
            </a:pPr>
            <a:r>
              <a:rPr lang="en-GB" altLang="en-US" sz="1600" dirty="0">
                <a:latin typeface="Arial" panose="020B0604020202020204" pitchFamily="34" charset="0"/>
              </a:rPr>
              <a:t>Our uniform is available from </a:t>
            </a:r>
            <a:r>
              <a:rPr lang="en-GB" altLang="en-US" sz="1600" dirty="0" err="1">
                <a:latin typeface="Arial" panose="020B0604020202020204" pitchFamily="34" charset="0"/>
              </a:rPr>
              <a:t>Skoolkit</a:t>
            </a:r>
            <a:r>
              <a:rPr lang="en-GB" altLang="en-US" sz="1600" dirty="0">
                <a:latin typeface="Arial" panose="020B0604020202020204" pitchFamily="34" charset="0"/>
              </a:rPr>
              <a:t> in Church Street, Basingstoke.</a:t>
            </a:r>
          </a:p>
          <a:p>
            <a:pPr eaLnBrk="1" hangingPunct="1">
              <a:lnSpc>
                <a:spcPct val="80000"/>
              </a:lnSpc>
              <a:buClr>
                <a:schemeClr val="tx1"/>
              </a:buClr>
            </a:pPr>
            <a:endParaRPr lang="en-GB" altLang="en-US" sz="1600" b="1" dirty="0">
              <a:latin typeface="Arial" panose="020B0604020202020204" pitchFamily="34" charset="0"/>
            </a:endParaRPr>
          </a:p>
          <a:p>
            <a:pPr eaLnBrk="1" hangingPunct="1">
              <a:lnSpc>
                <a:spcPct val="80000"/>
              </a:lnSpc>
              <a:buClr>
                <a:schemeClr val="tx1"/>
              </a:buClr>
            </a:pPr>
            <a:r>
              <a:rPr lang="en-GB" altLang="en-US" sz="1600" b="1" dirty="0">
                <a:latin typeface="Arial" panose="020B0604020202020204" pitchFamily="34" charset="0"/>
              </a:rPr>
              <a:t>Cold weather uniform</a:t>
            </a:r>
            <a:r>
              <a:rPr lang="en-GB" altLang="en-US" sz="1600" dirty="0">
                <a:latin typeface="Arial" panose="020B0604020202020204" pitchFamily="34" charset="0"/>
              </a:rPr>
              <a:t>: School cardigan or sweatshirt with logo, white polo shirt*, grey skirt ( some children wear black cycling shorts under the skirt),or grey trousers.  </a:t>
            </a:r>
          </a:p>
          <a:p>
            <a:pPr eaLnBrk="1" hangingPunct="1">
              <a:lnSpc>
                <a:spcPct val="80000"/>
              </a:lnSpc>
              <a:buClr>
                <a:schemeClr val="tx1"/>
              </a:buClr>
            </a:pPr>
            <a:r>
              <a:rPr lang="en-GB" altLang="en-US" sz="1600" b="1" dirty="0">
                <a:latin typeface="Arial" panose="020B0604020202020204" pitchFamily="34" charset="0"/>
              </a:rPr>
              <a:t>Warm weather uniform</a:t>
            </a:r>
            <a:r>
              <a:rPr lang="en-GB" altLang="en-US" sz="1600" dirty="0">
                <a:latin typeface="Arial" panose="020B0604020202020204" pitchFamily="34" charset="0"/>
              </a:rPr>
              <a:t>: As above or Blue gingham  dresses, grey shorts, blue gingham </a:t>
            </a:r>
            <a:r>
              <a:rPr lang="en-GB" altLang="en-US" sz="1600" dirty="0" err="1">
                <a:latin typeface="Arial" panose="020B0604020202020204" pitchFamily="34" charset="0"/>
              </a:rPr>
              <a:t>skorts</a:t>
            </a:r>
            <a:r>
              <a:rPr lang="en-GB" altLang="en-US" sz="1600" dirty="0">
                <a:latin typeface="Arial" panose="020B0604020202020204" pitchFamily="34" charset="0"/>
              </a:rPr>
              <a:t>/ culottes. </a:t>
            </a:r>
          </a:p>
          <a:p>
            <a:pPr eaLnBrk="1" hangingPunct="1">
              <a:lnSpc>
                <a:spcPct val="80000"/>
              </a:lnSpc>
              <a:buClr>
                <a:schemeClr val="tx1"/>
              </a:buClr>
            </a:pPr>
            <a:endParaRPr lang="en-GB" altLang="en-US" sz="1600" dirty="0">
              <a:latin typeface="Arial" panose="020B0604020202020204" pitchFamily="34" charset="0"/>
            </a:endParaRPr>
          </a:p>
          <a:p>
            <a:pPr eaLnBrk="1" hangingPunct="1">
              <a:lnSpc>
                <a:spcPct val="80000"/>
              </a:lnSpc>
              <a:buClr>
                <a:schemeClr val="tx1"/>
              </a:buClr>
            </a:pPr>
            <a:r>
              <a:rPr lang="en-GB" altLang="en-US" sz="1600" b="1" dirty="0">
                <a:latin typeface="Arial" panose="020B0604020202020204" pitchFamily="34" charset="0"/>
              </a:rPr>
              <a:t>School Bags</a:t>
            </a:r>
            <a:r>
              <a:rPr lang="en-GB" altLang="en-US" sz="1600" dirty="0">
                <a:latin typeface="Arial" panose="020B0604020202020204" pitchFamily="34" charset="0"/>
              </a:rPr>
              <a:t> : we supply quality embroidered book bags (for home reading books, library books and letters).  </a:t>
            </a:r>
            <a:r>
              <a:rPr lang="en-GB" altLang="en-US" sz="1600" b="1" dirty="0">
                <a:latin typeface="Arial" panose="020B0604020202020204" pitchFamily="34" charset="0"/>
              </a:rPr>
              <a:t>You do not need P.E bags as the children will wear their kit all day.</a:t>
            </a:r>
          </a:p>
          <a:p>
            <a:pPr marL="0" indent="0" eaLnBrk="1" hangingPunct="1">
              <a:lnSpc>
                <a:spcPct val="80000"/>
              </a:lnSpc>
              <a:buClr>
                <a:schemeClr val="tx1"/>
              </a:buClr>
              <a:buNone/>
            </a:pPr>
            <a:endParaRPr lang="en-GB" altLang="en-US" sz="1600" dirty="0">
              <a:latin typeface="Arial" panose="020B0604020202020204" pitchFamily="34" charset="0"/>
            </a:endParaRPr>
          </a:p>
          <a:p>
            <a:pPr eaLnBrk="1" hangingPunct="1">
              <a:lnSpc>
                <a:spcPct val="80000"/>
              </a:lnSpc>
              <a:buClr>
                <a:schemeClr val="tx1"/>
              </a:buClr>
            </a:pPr>
            <a:r>
              <a:rPr lang="en-GB" altLang="en-US" sz="1600" dirty="0">
                <a:latin typeface="Arial" panose="020B0604020202020204" pitchFamily="34" charset="0"/>
              </a:rPr>
              <a:t>Wellies and waterproof coat.</a:t>
            </a:r>
          </a:p>
          <a:p>
            <a:pPr eaLnBrk="1" hangingPunct="1">
              <a:lnSpc>
                <a:spcPct val="80000"/>
              </a:lnSpc>
              <a:buClr>
                <a:schemeClr val="tx1"/>
              </a:buClr>
            </a:pPr>
            <a:endParaRPr lang="en-GB" altLang="en-US" sz="1600" dirty="0">
              <a:latin typeface="Arial" panose="020B0604020202020204" pitchFamily="34" charset="0"/>
            </a:endParaRPr>
          </a:p>
          <a:p>
            <a:pPr eaLnBrk="1" hangingPunct="1">
              <a:lnSpc>
                <a:spcPct val="80000"/>
              </a:lnSpc>
              <a:buClr>
                <a:schemeClr val="tx1"/>
              </a:buClr>
            </a:pPr>
            <a:r>
              <a:rPr lang="en-GB" altLang="en-US" sz="1600" dirty="0">
                <a:latin typeface="Arial" panose="020B0604020202020204" pitchFamily="34" charset="0"/>
              </a:rPr>
              <a:t>PE KIT:  NAMED!</a:t>
            </a:r>
          </a:p>
          <a:p>
            <a:pPr eaLnBrk="1" hangingPunct="1">
              <a:lnSpc>
                <a:spcPct val="80000"/>
              </a:lnSpc>
              <a:buClr>
                <a:schemeClr val="tx1"/>
              </a:buClr>
              <a:buFontTx/>
              <a:buNone/>
            </a:pPr>
            <a:r>
              <a:rPr lang="en-GB" altLang="en-US" sz="1600" dirty="0">
                <a:latin typeface="Arial" panose="020B0604020202020204" pitchFamily="34" charset="0"/>
              </a:rPr>
              <a:t>Indoor PE – House team t-shirt, black  shorts, bare feet</a:t>
            </a:r>
          </a:p>
          <a:p>
            <a:pPr eaLnBrk="1" hangingPunct="1">
              <a:lnSpc>
                <a:spcPct val="80000"/>
              </a:lnSpc>
              <a:buClr>
                <a:schemeClr val="tx1"/>
              </a:buClr>
              <a:buFontTx/>
              <a:buNone/>
            </a:pPr>
            <a:r>
              <a:rPr lang="en-GB" altLang="en-US" sz="1600" dirty="0">
                <a:latin typeface="Arial" panose="020B0604020202020204" pitchFamily="34" charset="0"/>
              </a:rPr>
              <a:t>Games – House team T shirt, black shorts and tracksuit and trainers (Velcro)</a:t>
            </a:r>
          </a:p>
          <a:p>
            <a:pPr eaLnBrk="1" hangingPunct="1">
              <a:lnSpc>
                <a:spcPct val="80000"/>
              </a:lnSpc>
              <a:buClr>
                <a:schemeClr val="tx1"/>
              </a:buClr>
            </a:pPr>
            <a:endParaRPr lang="en-GB" altLang="en-US" sz="1600" i="1" dirty="0">
              <a:latin typeface="Arial" panose="020B0604020202020204" pitchFamily="34" charset="0"/>
            </a:endParaRPr>
          </a:p>
          <a:p>
            <a:pPr eaLnBrk="1" hangingPunct="1">
              <a:lnSpc>
                <a:spcPct val="80000"/>
              </a:lnSpc>
              <a:buClr>
                <a:schemeClr val="tx1"/>
              </a:buClr>
              <a:buFontTx/>
              <a:buNone/>
            </a:pPr>
            <a:r>
              <a:rPr lang="en-GB" altLang="en-US" sz="1600" i="1" dirty="0">
                <a:latin typeface="Arial" panose="020B0604020202020204" pitchFamily="34" charset="0"/>
              </a:rPr>
              <a:t>                     * Embroidered polo shirts are available from </a:t>
            </a:r>
            <a:r>
              <a:rPr lang="en-GB" altLang="en-US" sz="1600" i="1" dirty="0" err="1">
                <a:latin typeface="Arial" panose="020B0604020202020204" pitchFamily="34" charset="0"/>
              </a:rPr>
              <a:t>Skoolkit</a:t>
            </a:r>
            <a:r>
              <a:rPr lang="en-GB" altLang="en-US" sz="1600" i="1" dirty="0">
                <a:latin typeface="Arial" panose="020B0604020202020204" pitchFamily="34" charset="0"/>
              </a:rPr>
              <a:t> but these are not          	    compulsory.  Supermarket white polo shirts are much more cost 	   	    effective.</a:t>
            </a:r>
          </a:p>
          <a:p>
            <a:pPr eaLnBrk="1" hangingPunct="1">
              <a:lnSpc>
                <a:spcPct val="80000"/>
              </a:lnSpc>
            </a:pPr>
            <a:endParaRPr lang="en-GB" altLang="en-US" sz="16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685800" y="152400"/>
            <a:ext cx="6870700" cy="900113"/>
          </a:xfrm>
        </p:spPr>
        <p:txBody>
          <a:bodyPr/>
          <a:lstStyle/>
          <a:p>
            <a:r>
              <a:rPr lang="en-GB" altLang="en-US"/>
              <a:t>Pupil Premium </a:t>
            </a:r>
          </a:p>
        </p:txBody>
      </p:sp>
      <p:sp>
        <p:nvSpPr>
          <p:cNvPr id="34819" name="Content Placeholder 2"/>
          <p:cNvSpPr>
            <a:spLocks noGrp="1"/>
          </p:cNvSpPr>
          <p:nvPr>
            <p:ph idx="1"/>
          </p:nvPr>
        </p:nvSpPr>
        <p:spPr>
          <a:xfrm>
            <a:off x="179388" y="981075"/>
            <a:ext cx="7696200" cy="3657600"/>
          </a:xfrm>
        </p:spPr>
        <p:txBody>
          <a:bodyPr/>
          <a:lstStyle/>
          <a:p>
            <a:r>
              <a:rPr lang="en-GB" altLang="en-US" sz="2500" dirty="0"/>
              <a:t>https://www.greatbinfields.co.uk/policies-premiums-and-statements/</a:t>
            </a:r>
          </a:p>
        </p:txBody>
      </p:sp>
      <p:pic>
        <p:nvPicPr>
          <p:cNvPr id="3" name="Picture 2">
            <a:extLst>
              <a:ext uri="{FF2B5EF4-FFF2-40B4-BE49-F238E27FC236}">
                <a16:creationId xmlns:a16="http://schemas.microsoft.com/office/drawing/2014/main" id="{CC3D0E5A-B08C-400D-BAD3-F6607F1FAF04}"/>
              </a:ext>
            </a:extLst>
          </p:cNvPr>
          <p:cNvPicPr>
            <a:picLocks noChangeAspect="1"/>
          </p:cNvPicPr>
          <p:nvPr/>
        </p:nvPicPr>
        <p:blipFill>
          <a:blip r:embed="rId3"/>
          <a:stretch>
            <a:fillRect/>
          </a:stretch>
        </p:blipFill>
        <p:spPr>
          <a:xfrm>
            <a:off x="1835696" y="1881188"/>
            <a:ext cx="6210436" cy="4536319"/>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179388" y="115888"/>
            <a:ext cx="6870700" cy="1600200"/>
          </a:xfrm>
        </p:spPr>
        <p:txBody>
          <a:bodyPr/>
          <a:lstStyle/>
          <a:p>
            <a:r>
              <a:rPr lang="en-GB" altLang="en-US"/>
              <a:t>If English isn't your first  language (EAL)…</a:t>
            </a:r>
          </a:p>
        </p:txBody>
      </p:sp>
      <p:sp>
        <p:nvSpPr>
          <p:cNvPr id="35843" name="Content Placeholder 2"/>
          <p:cNvSpPr>
            <a:spLocks noGrp="1"/>
          </p:cNvSpPr>
          <p:nvPr>
            <p:ph idx="1"/>
          </p:nvPr>
        </p:nvSpPr>
        <p:spPr>
          <a:xfrm>
            <a:off x="250825" y="1700213"/>
            <a:ext cx="7415213" cy="520700"/>
          </a:xfrm>
        </p:spPr>
        <p:txBody>
          <a:bodyPr/>
          <a:lstStyle/>
          <a:p>
            <a:r>
              <a:rPr lang="en-GB" altLang="en-US" dirty="0">
                <a:solidFill>
                  <a:schemeClr val="accent6"/>
                </a:solidFill>
              </a:rPr>
              <a:t>https://www.greatbinfields.co.uk/eal-english-as-an-additional-language/</a:t>
            </a:r>
            <a:endParaRPr lang="en-GB" altLang="en-US" dirty="0"/>
          </a:p>
        </p:txBody>
      </p:sp>
      <p:pic>
        <p:nvPicPr>
          <p:cNvPr id="4" name="Picture 3">
            <a:extLst>
              <a:ext uri="{FF2B5EF4-FFF2-40B4-BE49-F238E27FC236}">
                <a16:creationId xmlns:a16="http://schemas.microsoft.com/office/drawing/2014/main" id="{1CCBE4C7-A95D-4381-ACD5-25A22106B153}"/>
              </a:ext>
            </a:extLst>
          </p:cNvPr>
          <p:cNvPicPr>
            <a:picLocks noChangeAspect="1"/>
          </p:cNvPicPr>
          <p:nvPr/>
        </p:nvPicPr>
        <p:blipFill>
          <a:blip r:embed="rId3"/>
          <a:stretch>
            <a:fillRect/>
          </a:stretch>
        </p:blipFill>
        <p:spPr>
          <a:xfrm>
            <a:off x="1872803" y="3449713"/>
            <a:ext cx="6804248" cy="2757112"/>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Content Placeholder 1"/>
          <p:cNvSpPr>
            <a:spLocks noGrp="1"/>
          </p:cNvSpPr>
          <p:nvPr>
            <p:ph idx="1"/>
          </p:nvPr>
        </p:nvSpPr>
        <p:spPr>
          <a:xfrm>
            <a:off x="251520" y="887413"/>
            <a:ext cx="8070850" cy="4619625"/>
          </a:xfrm>
        </p:spPr>
        <p:txBody>
          <a:bodyPr/>
          <a:lstStyle/>
          <a:p>
            <a:pPr marL="0" indent="0" algn="ctr">
              <a:buFontTx/>
              <a:buNone/>
            </a:pPr>
            <a:endParaRPr lang="en-US" altLang="en-US" dirty="0"/>
          </a:p>
          <a:p>
            <a:pPr marL="0" indent="0" algn="ctr">
              <a:buFontTx/>
              <a:buNone/>
            </a:pPr>
            <a:r>
              <a:rPr lang="en-US" altLang="en-US" dirty="0"/>
              <a:t>Any Questions?</a:t>
            </a:r>
          </a:p>
          <a:p>
            <a:pPr marL="0" indent="0" algn="ctr">
              <a:buFontTx/>
              <a:buNone/>
            </a:pPr>
            <a:endParaRPr lang="en-US" altLang="en-US" dirty="0"/>
          </a:p>
          <a:p>
            <a:pPr marL="0" indent="0" algn="ctr">
              <a:buFontTx/>
              <a:buNone/>
            </a:pPr>
            <a:r>
              <a:rPr lang="en-US" altLang="en-US" dirty="0"/>
              <a:t>If you forget everything we say, most of the information will be on the Starting School section of our website.</a:t>
            </a:r>
          </a:p>
        </p:txBody>
      </p:sp>
    </p:spTree>
  </p:cSld>
  <p:clrMapOvr>
    <a:masterClrMapping/>
  </p:clrMapOvr>
</p:sld>
</file>

<file path=ppt/theme/theme1.xml><?xml version="1.0" encoding="utf-8"?>
<a:theme xmlns:a="http://schemas.openxmlformats.org/drawingml/2006/main" name="Crayons">
  <a:themeElements>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Crayons">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BFBFB"/>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rgbClr val="6BFBFB"/>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Crayons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Crayons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Crayons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Crayons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Crayons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Crayons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Crayons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Crayons</Template>
  <TotalTime>1237</TotalTime>
  <Words>1762</Words>
  <Application>Microsoft Office PowerPoint</Application>
  <PresentationFormat>On-screen Show (4:3)</PresentationFormat>
  <Paragraphs>177</Paragraphs>
  <Slides>19</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Comic Sans MS</vt:lpstr>
      <vt:lpstr>Wingdings</vt:lpstr>
      <vt:lpstr>Crayons</vt:lpstr>
      <vt:lpstr>Great Binfields  Primary School</vt:lpstr>
      <vt:lpstr>“Is my little one ready for school ?”</vt:lpstr>
      <vt:lpstr>The EYFS has 3 characteristics of effective learning.  These are:</vt:lpstr>
      <vt:lpstr>Within the theme of Learning and Development there are seven areas.  There are three prime areas which cover the knowledge and skills which are the foundation for children’s school readiness and future progress.  These are then applied and reinforced by the four specific areas.</vt:lpstr>
      <vt:lpstr>PowerPoint Presentation</vt:lpstr>
      <vt:lpstr>Fine and Gross motor skills</vt:lpstr>
      <vt:lpstr>Working memory</vt:lpstr>
      <vt:lpstr>Transition and Starting school in September:</vt:lpstr>
      <vt:lpstr>The first few weeks.</vt:lpstr>
      <vt:lpstr>Zones of Regulation</vt:lpstr>
      <vt:lpstr>Children’s Routines:</vt:lpstr>
      <vt:lpstr>PowerPoint Presentation</vt:lpstr>
      <vt:lpstr>What we ask from you</vt:lpstr>
      <vt:lpstr>Our school values</vt:lpstr>
      <vt:lpstr>Helpful information </vt:lpstr>
      <vt:lpstr>Uniform:</vt:lpstr>
      <vt:lpstr>Pupil Premium </vt:lpstr>
      <vt:lpstr>If English isn't your first  language (EAL)…</vt:lpstr>
      <vt:lpstr>PowerPoint Presentation</vt:lpstr>
    </vt:vector>
  </TitlesOfParts>
  <Company>Hampshire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Great Binfields  Primary School</dc:title>
  <dc:creator>michelle.dransfield</dc:creator>
  <cp:lastModifiedBy>Cheryl Khan</cp:lastModifiedBy>
  <cp:revision>178</cp:revision>
  <cp:lastPrinted>2025-05-20T15:17:20Z</cp:lastPrinted>
  <dcterms:created xsi:type="dcterms:W3CDTF">2010-06-16T12:19:26Z</dcterms:created>
  <dcterms:modified xsi:type="dcterms:W3CDTF">2025-05-20T15:55:19Z</dcterms:modified>
</cp:coreProperties>
</file>