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22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7159" y="243839"/>
            <a:ext cx="6583680" cy="865632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4364" y="1176501"/>
            <a:ext cx="5606415" cy="390144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45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1612" y="5159514"/>
            <a:ext cx="4931921" cy="1850887"/>
          </a:xfrm>
        </p:spPr>
        <p:txBody>
          <a:bodyPr>
            <a:normAutofit/>
          </a:bodyPr>
          <a:lstStyle>
            <a:lvl1pPr marL="0" indent="0" algn="ctr">
              <a:spcBef>
                <a:spcPts val="750"/>
              </a:spcBef>
              <a:buNone/>
              <a:defRPr sz="1350">
                <a:solidFill>
                  <a:srgbClr val="FFFFFF"/>
                </a:solidFill>
              </a:defRPr>
            </a:lvl1pPr>
            <a:lvl2pPr marL="257175" indent="0" algn="ctr">
              <a:buNone/>
              <a:defRPr sz="1350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112997" y="4978400"/>
            <a:ext cx="462915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029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750"/>
              </a:spcBef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90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364" y="1564767"/>
            <a:ext cx="5606415" cy="390144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45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1834" y="5539360"/>
            <a:ext cx="4932617" cy="1818408"/>
          </a:xfrm>
        </p:spPr>
        <p:txBody>
          <a:bodyPr anchor="t">
            <a:normAutofit/>
          </a:bodyPr>
          <a:lstStyle>
            <a:lvl1pPr marL="0" indent="0" algn="ctr">
              <a:buNone/>
              <a:defRPr sz="1350">
                <a:solidFill>
                  <a:schemeClr val="accent1"/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114425" y="5360544"/>
            <a:ext cx="462915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011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38" y="2743199"/>
            <a:ext cx="2674620" cy="5364480"/>
          </a:xfrm>
        </p:spPr>
        <p:txBody>
          <a:bodyPr/>
          <a:lstStyle>
            <a:lvl1pPr>
              <a:defRPr sz="1238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5532" y="2743200"/>
            <a:ext cx="2674620" cy="5364480"/>
          </a:xfrm>
        </p:spPr>
        <p:txBody>
          <a:bodyPr/>
          <a:lstStyle>
            <a:lvl1pPr>
              <a:defRPr sz="1238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91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38" y="2668681"/>
            <a:ext cx="2674620" cy="103632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38" y="3628644"/>
            <a:ext cx="2674620" cy="4511040"/>
          </a:xfrm>
        </p:spPr>
        <p:txBody>
          <a:bodyPr/>
          <a:lstStyle>
            <a:lvl1pPr>
              <a:defRPr sz="1238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26410" y="2665376"/>
            <a:ext cx="2674620" cy="103632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26410" y="3625763"/>
            <a:ext cx="2674620" cy="4511040"/>
          </a:xfrm>
        </p:spPr>
        <p:txBody>
          <a:bodyPr/>
          <a:lstStyle>
            <a:lvl1pPr>
              <a:defRPr sz="1238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59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06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126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38" y="1463040"/>
            <a:ext cx="2125980" cy="231648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25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6985" y="1463040"/>
            <a:ext cx="3112229" cy="6217920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38" y="3779520"/>
            <a:ext cx="2125980" cy="39014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956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9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38" y="1463040"/>
            <a:ext cx="2125980" cy="231648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225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14331" y="1426464"/>
            <a:ext cx="3193277" cy="6193537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1575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38" y="3779520"/>
            <a:ext cx="2125980" cy="38404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956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26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276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1016000"/>
            <a:ext cx="1307306" cy="721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2938" y="1016000"/>
            <a:ext cx="4179094" cy="72136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376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7160" y="243840"/>
            <a:ext cx="6583680" cy="865632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38" y="812800"/>
            <a:ext cx="5554980" cy="1808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39" y="2743200"/>
            <a:ext cx="5553490" cy="538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35" y="8298440"/>
            <a:ext cx="131010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accent1"/>
                </a:solidFill>
              </a:defRPr>
            </a:lvl1pPr>
          </a:lstStyle>
          <a:p>
            <a:fld id="{E7882764-325F-4B1C-9B6C-2F7C505CB0F4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21396" y="8298440"/>
            <a:ext cx="265374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7862" y="8298440"/>
            <a:ext cx="959747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accent1"/>
                </a:solidFill>
              </a:defRPr>
            </a:lvl1pPr>
          </a:lstStyle>
          <a:p>
            <a:fld id="{D640DAC2-CCAE-483D-89EF-850BCF192B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28588" indent="-102870" algn="l" defTabSz="514350" rtl="0" eaLnBrk="1" latinLnBrk="0" hangingPunct="1">
        <a:lnSpc>
          <a:spcPct val="90000"/>
        </a:lnSpc>
        <a:spcBef>
          <a:spcPts val="750"/>
        </a:spcBef>
        <a:buClr>
          <a:schemeClr val="accent1"/>
        </a:buClr>
        <a:buSzPct val="80000"/>
        <a:buFont typeface="Corbel" pitchFamily="34" charset="0"/>
        <a:buChar char="•"/>
        <a:defRPr sz="15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257175" indent="-102870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350" kern="1200">
          <a:solidFill>
            <a:schemeClr val="accent1"/>
          </a:solidFill>
          <a:latin typeface="+mn-lt"/>
          <a:ea typeface="+mn-ea"/>
          <a:cs typeface="+mn-cs"/>
        </a:defRPr>
      </a:lvl2pPr>
      <a:lvl3pPr marL="411480" indent="-102870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565785" indent="-102870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4pPr>
      <a:lvl5pPr marL="690090" indent="-102870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5pPr>
      <a:lvl6pPr marL="825000" indent="-128588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6pPr>
      <a:lvl7pPr marL="975000" indent="-128588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125000" indent="-128588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275000" indent="-128588" algn="l" defTabSz="514350" rtl="0" eaLnBrk="1" latinLnBrk="0" hangingPunct="1">
        <a:lnSpc>
          <a:spcPct val="90000"/>
        </a:lnSpc>
        <a:spcBef>
          <a:spcPts val="113"/>
        </a:spcBef>
        <a:spcAft>
          <a:spcPts val="225"/>
        </a:spcAft>
        <a:buClr>
          <a:schemeClr val="accent1"/>
        </a:buClr>
        <a:buSzPct val="80000"/>
        <a:buFont typeface="Corbel" pitchFamily="34" charset="0"/>
        <a:buChar char="•"/>
        <a:defRPr sz="105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8882" y="-40948"/>
            <a:ext cx="6122744" cy="1336431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Nursery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Rhymes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&amp;</a:t>
            </a:r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440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Songs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9701" y="1048122"/>
            <a:ext cx="29366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Twinkle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twinkle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ittle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tar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How I wonder what you are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Up above the world so high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Like a diamond in the sky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Twinkle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winkle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little star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How I wonder what you are</a:t>
            </a:r>
          </a:p>
          <a:p>
            <a:r>
              <a:rPr lang="en-GB" dirty="0">
                <a:effectLst>
                  <a:outerShdw blurRad="38100" dist="19050" dir="2700000" algn="tl">
                    <a:srgbClr val="000000">
                      <a:alpha val="39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8" name="Picture 7" descr="Download Free png Shining star clipart 3 » Clipart Station - DLPNG.co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82" y="1211732"/>
            <a:ext cx="1649730" cy="1207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Greatbinfields\AppData\Local\Microsoft\Windows\INetCache\Content.MSO\A75CE193.t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444" y="2125022"/>
            <a:ext cx="1477182" cy="177550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453534" y="3621885"/>
            <a:ext cx="271913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Zoom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zoom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zoom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We’re going to the moon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Zoom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zoom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zoom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We’ll be there very soon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5, 4, 3, 2, 1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Blast off!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6032" y="3115029"/>
            <a:ext cx="297641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dock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mouse ran up the clock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clock struck one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mouse ran down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dock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dock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mouse ran up the clock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clock struck two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mouse went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boo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dock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dock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mouse ran up the clock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clock struck three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The mouse went wee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Hickory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dickory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dock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093049" y="6226262"/>
            <a:ext cx="31759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Incy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wincy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spider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Climbed up the water spout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Down came the rain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washed poor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incy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out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Out came the sun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dried up all the rain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So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incy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wincy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spider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Climbed up the spout again</a:t>
            </a:r>
          </a:p>
          <a:p>
            <a:endParaRPr lang="en-GB" b="1" dirty="0"/>
          </a:p>
        </p:txBody>
      </p:sp>
      <p:pic>
        <p:nvPicPr>
          <p:cNvPr id="14" name="Picture 13" descr="C:\Users\Greatbinfields\AppData\Local\Microsoft\Windows\INetCache\Content.MSO\76007ED0.tmp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015" y="5068492"/>
            <a:ext cx="1491649" cy="1158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2918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6185" y="650630"/>
            <a:ext cx="32971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Five little men in a flying saucer</a:t>
            </a:r>
          </a:p>
          <a:p>
            <a:r>
              <a:rPr lang="en-GB" dirty="0"/>
              <a:t>Flew round the world one day</a:t>
            </a:r>
          </a:p>
          <a:p>
            <a:r>
              <a:rPr lang="en-GB" dirty="0"/>
              <a:t>They looked left and right </a:t>
            </a:r>
            <a:endParaRPr lang="en-GB" dirty="0" smtClean="0"/>
          </a:p>
          <a:p>
            <a:r>
              <a:rPr lang="en-GB" dirty="0" smtClean="0"/>
              <a:t>but </a:t>
            </a:r>
            <a:r>
              <a:rPr lang="en-GB" dirty="0"/>
              <a:t>they didn’t like the sight</a:t>
            </a:r>
          </a:p>
          <a:p>
            <a:r>
              <a:rPr lang="en-GB" dirty="0"/>
              <a:t>So one man flew away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Repeat with four, three, two little men in a flying saucer…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One little man in a flying saucer</a:t>
            </a:r>
          </a:p>
          <a:p>
            <a:r>
              <a:rPr lang="en-GB" dirty="0"/>
              <a:t>Flew round the world one day</a:t>
            </a:r>
          </a:p>
          <a:p>
            <a:r>
              <a:rPr lang="en-GB" dirty="0"/>
              <a:t>He looked left and </a:t>
            </a:r>
            <a:r>
              <a:rPr lang="en-GB" dirty="0" smtClean="0"/>
              <a:t>right</a:t>
            </a:r>
          </a:p>
          <a:p>
            <a:r>
              <a:rPr lang="en-GB" dirty="0" smtClean="0"/>
              <a:t>but </a:t>
            </a:r>
            <a:r>
              <a:rPr lang="en-GB" dirty="0"/>
              <a:t>he didn’t like the sight</a:t>
            </a:r>
          </a:p>
          <a:p>
            <a:r>
              <a:rPr lang="en-GB" dirty="0"/>
              <a:t>So one man flew away</a:t>
            </a:r>
          </a:p>
          <a:p>
            <a:endParaRPr lang="en-GB" dirty="0"/>
          </a:p>
        </p:txBody>
      </p:sp>
      <p:pic>
        <p:nvPicPr>
          <p:cNvPr id="5" name="Picture 4" descr="5 little men in a flying saucer (With images) | Alien crafts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476" y="329006"/>
            <a:ext cx="2664156" cy="195699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613505" y="2566958"/>
            <a:ext cx="30070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Ring a ring o’ roses </a:t>
            </a:r>
          </a:p>
          <a:p>
            <a:r>
              <a:rPr lang="en-GB" dirty="0"/>
              <a:t>A pocketful of posies</a:t>
            </a:r>
          </a:p>
          <a:p>
            <a:r>
              <a:rPr lang="en-GB" dirty="0"/>
              <a:t>A-</a:t>
            </a:r>
            <a:r>
              <a:rPr lang="en-GB" dirty="0" err="1"/>
              <a:t>tishoo</a:t>
            </a:r>
            <a:r>
              <a:rPr lang="en-GB" dirty="0"/>
              <a:t>, a-</a:t>
            </a:r>
            <a:r>
              <a:rPr lang="en-GB" dirty="0" err="1"/>
              <a:t>tishoo</a:t>
            </a:r>
            <a:endParaRPr lang="en-GB" dirty="0"/>
          </a:p>
          <a:p>
            <a:r>
              <a:rPr lang="en-GB" dirty="0"/>
              <a:t>We all fall down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The cows are in the meadow</a:t>
            </a:r>
          </a:p>
          <a:p>
            <a:r>
              <a:rPr lang="en-GB" dirty="0"/>
              <a:t>Eating buttercups</a:t>
            </a:r>
          </a:p>
          <a:p>
            <a:r>
              <a:rPr lang="en-GB" dirty="0"/>
              <a:t>A-</a:t>
            </a:r>
            <a:r>
              <a:rPr lang="en-GB" dirty="0" err="1"/>
              <a:t>tishoo</a:t>
            </a:r>
            <a:r>
              <a:rPr lang="en-GB" dirty="0"/>
              <a:t>, a-</a:t>
            </a:r>
            <a:r>
              <a:rPr lang="en-GB" dirty="0" err="1"/>
              <a:t>tishoo</a:t>
            </a:r>
            <a:endParaRPr lang="en-GB" dirty="0"/>
          </a:p>
          <a:p>
            <a:r>
              <a:rPr lang="en-GB" dirty="0"/>
              <a:t>We all jump up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56138" y="6383215"/>
            <a:ext cx="23739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A—B—C—D—E—F—G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H—I—J—K, L-M-N-O-P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Q—R—S, T—U—V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W—X, Y and Z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Now I know my ABC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Next time won't you sing with me?</a:t>
            </a:r>
          </a:p>
          <a:p>
            <a:endParaRPr lang="en-GB" dirty="0" smtClean="0"/>
          </a:p>
        </p:txBody>
      </p:sp>
      <p:pic>
        <p:nvPicPr>
          <p:cNvPr id="8" name="Picture 7" descr="Abc Letters Clipart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4"/>
          <a:stretch/>
        </p:blipFill>
        <p:spPr bwMode="auto">
          <a:xfrm>
            <a:off x="523045" y="4716340"/>
            <a:ext cx="2571750" cy="1666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01476" y="6537590"/>
            <a:ext cx="30070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One, two, three, four, five</a:t>
            </a:r>
          </a:p>
          <a:p>
            <a:r>
              <a:rPr lang="en-GB" dirty="0"/>
              <a:t>Once I caught a fish alive</a:t>
            </a:r>
          </a:p>
          <a:p>
            <a:r>
              <a:rPr lang="en-GB" dirty="0"/>
              <a:t>Six, seven, eight, nine, ten</a:t>
            </a:r>
          </a:p>
          <a:p>
            <a:r>
              <a:rPr lang="en-GB" dirty="0"/>
              <a:t>Then I let it go again</a:t>
            </a:r>
          </a:p>
          <a:p>
            <a:r>
              <a:rPr lang="en-GB" dirty="0"/>
              <a:t>Why did you let it go?</a:t>
            </a:r>
          </a:p>
          <a:p>
            <a:r>
              <a:rPr lang="en-GB" dirty="0"/>
              <a:t>Because it bit my finger so</a:t>
            </a:r>
          </a:p>
          <a:p>
            <a:r>
              <a:rPr lang="en-GB" dirty="0"/>
              <a:t>Which finger did it bite?</a:t>
            </a:r>
          </a:p>
          <a:p>
            <a:r>
              <a:rPr lang="en-GB" dirty="0"/>
              <a:t>This little finger on my right</a:t>
            </a:r>
          </a:p>
          <a:p>
            <a:endParaRPr lang="en-GB" dirty="0"/>
          </a:p>
        </p:txBody>
      </p:sp>
      <p:pic>
        <p:nvPicPr>
          <p:cNvPr id="10" name="Picture 9" descr="Free Free Fish Images, Download Free Clip Art, Free Clip Art on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121" y="5429280"/>
            <a:ext cx="1494716" cy="11014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305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0484" y="4014528"/>
            <a:ext cx="3429000" cy="498245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Baa </a:t>
            </a:r>
            <a:r>
              <a:rPr lang="en-GB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Baa</a:t>
            </a: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Sheep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Have you any wool?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Yes sir, yes sir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Three bags full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One for the master and one for the dame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And one for the little boy who lives down the lane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Baa </a:t>
            </a:r>
            <a:r>
              <a:rPr lang="en-GB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Baa</a:t>
            </a: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Black Sheep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Have you any wool?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Yes sir, yes sir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Three bags full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Thank-you said the master and thank-you said the dame</a:t>
            </a:r>
            <a:b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And thank-you said the little</a:t>
            </a:r>
            <a:r>
              <a:rPr lang="en-GB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boy who lives down the lane</a:t>
            </a:r>
            <a:endParaRPr lang="en-GB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44431" y="2237569"/>
            <a:ext cx="299134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 Polly had a dolly</a:t>
            </a:r>
          </a:p>
          <a:p>
            <a:r>
              <a:rPr lang="en-GB" dirty="0" smtClean="0"/>
              <a:t>Who was sick, sick, sick</a:t>
            </a:r>
          </a:p>
          <a:p>
            <a:r>
              <a:rPr lang="en-GB" dirty="0" smtClean="0"/>
              <a:t>She called for the doctor </a:t>
            </a:r>
          </a:p>
          <a:p>
            <a:r>
              <a:rPr lang="en-GB" dirty="0" smtClean="0"/>
              <a:t>To come quick, quick, quick</a:t>
            </a:r>
          </a:p>
          <a:p>
            <a:r>
              <a:rPr lang="en-GB" dirty="0" smtClean="0"/>
              <a:t>The doctor came</a:t>
            </a:r>
          </a:p>
          <a:p>
            <a:r>
              <a:rPr lang="en-GB" dirty="0" smtClean="0"/>
              <a:t>With his bag and his hat</a:t>
            </a:r>
          </a:p>
          <a:p>
            <a:r>
              <a:rPr lang="en-GB" dirty="0" smtClean="0"/>
              <a:t>And he knocked on the door</a:t>
            </a:r>
          </a:p>
          <a:p>
            <a:r>
              <a:rPr lang="en-GB" dirty="0" smtClean="0"/>
              <a:t>With a rat-a-tat-tat</a:t>
            </a:r>
          </a:p>
          <a:p>
            <a:endParaRPr lang="en-GB" dirty="0"/>
          </a:p>
          <a:p>
            <a:r>
              <a:rPr lang="en-GB" dirty="0" smtClean="0"/>
              <a:t>He looked at the dolly</a:t>
            </a:r>
          </a:p>
          <a:p>
            <a:r>
              <a:rPr lang="en-GB" dirty="0" smtClean="0"/>
              <a:t>And he shook his head</a:t>
            </a:r>
          </a:p>
          <a:p>
            <a:r>
              <a:rPr lang="en-GB" dirty="0" smtClean="0"/>
              <a:t>And he said “Miss Polly</a:t>
            </a:r>
          </a:p>
          <a:p>
            <a:r>
              <a:rPr lang="en-GB" dirty="0" smtClean="0"/>
              <a:t>Put her straight to bed”</a:t>
            </a:r>
          </a:p>
          <a:p>
            <a:r>
              <a:rPr lang="en-GB" dirty="0" smtClean="0"/>
              <a:t>He wrote out a paper</a:t>
            </a:r>
          </a:p>
          <a:p>
            <a:r>
              <a:rPr lang="en-GB" dirty="0" smtClean="0"/>
              <a:t>For a pill, pill, pill</a:t>
            </a:r>
          </a:p>
          <a:p>
            <a:r>
              <a:rPr lang="en-GB" dirty="0" smtClean="0"/>
              <a:t>“I’ll be back in the morning</a:t>
            </a:r>
          </a:p>
          <a:p>
            <a:r>
              <a:rPr lang="en-GB" dirty="0" smtClean="0"/>
              <a:t>With a bill, bill, bill”</a:t>
            </a:r>
            <a:endParaRPr lang="en-GB" dirty="0"/>
          </a:p>
        </p:txBody>
      </p:sp>
      <p:pic>
        <p:nvPicPr>
          <p:cNvPr id="5" name="Picture 4" descr="Black Sheep Clipart | Clipart Panda - Free Clipart Images | Black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484" y="7318943"/>
            <a:ext cx="1839595" cy="1296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Miss Polly Had a Dolly by Belle and the Nursery Rhymes Band on Spotify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29"/>
          <a:stretch/>
        </p:blipFill>
        <p:spPr bwMode="auto">
          <a:xfrm>
            <a:off x="4360024" y="402582"/>
            <a:ext cx="2007235" cy="15690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599" y="418283"/>
            <a:ext cx="39917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Five currant buns in a baker's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shop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Big and round with a cherry on the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top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Along came a boy with a penny one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Bought a currant bun and took it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away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Repeat for four, three two, one currant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bun…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 descr="5 Current Buns song props | Teaching Resources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800"/>
          <a:stretch/>
        </p:blipFill>
        <p:spPr bwMode="auto">
          <a:xfrm>
            <a:off x="791308" y="2237569"/>
            <a:ext cx="2273365" cy="15079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444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923" y="281078"/>
            <a:ext cx="385103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Five little monkeys jumping on the bed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One fell off and bumped his head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Mummy called the doctor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and the doctor said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no more monkeys jumping on the bed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Repeat for four, three, two monkeys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One little monkey jumping on the bed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He fell off and bumped his head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Mummy called the doctor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And the doctor said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Put those monkeys straight to bed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81189" y="281078"/>
            <a:ext cx="26161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Wind the bobbin up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Wind the bobbin up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Pull, pull, clap, clap, clap</a:t>
            </a:r>
          </a:p>
          <a:p>
            <a:endParaRPr lang="en-GB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Wind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it back again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Wind it back again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Pull, pull, clap, clap, clap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Point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the ceiling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Point to the floor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Point to the window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Point to the door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Clap your hands together, one, two, three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Put your hands upon your knee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61847" y="6579262"/>
            <a:ext cx="43961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Oh, the grand old Duke of York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 had ten thousand men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 marched them up to the top of the hill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he marched them down again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when they were up, they were up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when they were down, they were down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And when they were only half-way up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They were neither up nor down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621" y="4421075"/>
            <a:ext cx="3006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I’m a little teapot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Short and stout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Here’s my handle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Here’s my spout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When I get all steamed up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Hear me shout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Tip me over and pour me out</a:t>
            </a:r>
          </a:p>
          <a:p>
            <a:endParaRPr lang="en-GB" dirty="0"/>
          </a:p>
        </p:txBody>
      </p:sp>
      <p:pic>
        <p:nvPicPr>
          <p:cNvPr id="7" name="Picture 6" descr="C:\Users\Greatbinfields\AppData\Local\Microsoft\Windows\INetCache\Content.MSO\7035018A.tmp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12" y="6875804"/>
            <a:ext cx="1901103" cy="1485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Five Little Monkeys Clipart (#2427444) - PinClipart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577" y="3908851"/>
            <a:ext cx="1536700" cy="1574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Grand Old Duke Of York Clipart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06" t="-295" r="33499" b="295"/>
          <a:stretch/>
        </p:blipFill>
        <p:spPr bwMode="auto">
          <a:xfrm>
            <a:off x="4805853" y="4571212"/>
            <a:ext cx="1590675" cy="20080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8581745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179</TotalTime>
  <Words>820</Words>
  <Application>Microsoft Office PowerPoint</Application>
  <PresentationFormat>On-screen Show (4:3)</PresentationFormat>
  <Paragraphs>127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Corbel</vt:lpstr>
      <vt:lpstr>Times New Roman</vt:lpstr>
      <vt:lpstr>Basis</vt:lpstr>
      <vt:lpstr>Nursery Rhymes &amp; Songs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Nursery Rhymes &amp; Songs</dc:title>
  <dc:creator>Great Binfields Primary School</dc:creator>
  <cp:lastModifiedBy>Cheryl Khan</cp:lastModifiedBy>
  <cp:revision>28</cp:revision>
  <dcterms:created xsi:type="dcterms:W3CDTF">2020-04-27T13:43:05Z</dcterms:created>
  <dcterms:modified xsi:type="dcterms:W3CDTF">2020-05-20T14:02:01Z</dcterms:modified>
</cp:coreProperties>
</file>