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7591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335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925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915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97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5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23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067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58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381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7592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8121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1454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34303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2188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6326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12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/>
            </a:gs>
          </a:gsLst>
          <a:lin ang="612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BC509DE-F4A8-4563-872E-6E28724FB33B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E52E7CC-F67A-4C06-9F0C-2A9A747FC9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8038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utisticgirlsnetwork.org/knowledge_base/meltdowns-shutdowns-and-burnout/" TargetMode="External"/><Relationship Id="rId2" Type="http://schemas.openxmlformats.org/officeDocument/2006/relationships/hyperlink" Target="https://www.bbc.co.uk/bitesize/articles/z863cx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hampshirecamhs.nhs.uk/even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ED984-7350-4635-A9A2-1BA6828DE3B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SEND Coffee Session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CC5905-7161-482D-AD34-C545523519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3600" dirty="0"/>
              <a:t>After school burn out</a:t>
            </a:r>
          </a:p>
          <a:p>
            <a:r>
              <a:rPr lang="en-GB" sz="3600" dirty="0"/>
              <a:t>Or</a:t>
            </a:r>
          </a:p>
          <a:p>
            <a:r>
              <a:rPr lang="en-GB" sz="3600" dirty="0"/>
              <a:t>After school restraint collapse</a:t>
            </a:r>
          </a:p>
        </p:txBody>
      </p:sp>
    </p:spTree>
    <p:extLst>
      <p:ext uri="{BB962C8B-B14F-4D97-AF65-F5344CB8AC3E}">
        <p14:creationId xmlns:p14="http://schemas.microsoft.com/office/powerpoint/2010/main" val="954582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F2D62-4456-4434-BB6A-2C2EFDC1B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284" y="330968"/>
            <a:ext cx="8534400" cy="915941"/>
          </a:xfrm>
        </p:spPr>
        <p:txBody>
          <a:bodyPr>
            <a:normAutofit fontScale="90000"/>
          </a:bodyPr>
          <a:lstStyle/>
          <a:p>
            <a:r>
              <a:rPr lang="en-GB" dirty="0"/>
              <a:t>Why does After School restraint Collapse Happen?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CFD48-81F1-4AE6-A8E5-EC890CBB7E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284" y="1246909"/>
            <a:ext cx="8534400" cy="5280123"/>
          </a:xfrm>
        </p:spPr>
        <p:txBody>
          <a:bodyPr/>
          <a:lstStyle/>
          <a:p>
            <a:r>
              <a:rPr lang="en-GB" dirty="0"/>
              <a:t>Children often only release their true emotions when they get to a safe place e.g. home.</a:t>
            </a:r>
          </a:p>
          <a:p>
            <a:r>
              <a:rPr lang="en-GB" dirty="0"/>
              <a:t>Children feel physically and emotionally spent after a day at school.  </a:t>
            </a:r>
          </a:p>
          <a:p>
            <a:r>
              <a:rPr lang="en-GB" dirty="0"/>
              <a:t>In school, children are doing what they feel they need to do to ‘be good’. Doing this all day takes a lot of energy and can feel like a bubble that keeps growing and needs to be burst once they get home.</a:t>
            </a:r>
          </a:p>
          <a:p>
            <a:r>
              <a:rPr lang="en-GB" dirty="0"/>
              <a:t>Children also have to manage all kinds of expectations, disappointments and challenges during a school day. This is exhausting for them.</a:t>
            </a:r>
          </a:p>
          <a:p>
            <a:r>
              <a:rPr lang="en-GB" dirty="0"/>
              <a:t>Defensive detachment – child feels that they needed you but you weren’t there.  Now you are there, initially there is a sense of relief which can be quickly followed by anger and pushing you away.</a:t>
            </a:r>
          </a:p>
        </p:txBody>
      </p:sp>
    </p:spTree>
    <p:extLst>
      <p:ext uri="{BB962C8B-B14F-4D97-AF65-F5344CB8AC3E}">
        <p14:creationId xmlns:p14="http://schemas.microsoft.com/office/powerpoint/2010/main" val="4081508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7FF7F2-A216-4754-9159-324707B482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9983788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After School Restraint Collapse is not a tantrum or testing boundaries.  It is what the name suggests, a collapse or meltdown.</a:t>
            </a:r>
          </a:p>
        </p:txBody>
      </p:sp>
      <p:pic>
        <p:nvPicPr>
          <p:cNvPr id="1026" name="Picture 2" descr="1+ Thousand Art Coke Bottle Royalty ...">
            <a:extLst>
              <a:ext uri="{FF2B5EF4-FFF2-40B4-BE49-F238E27FC236}">
                <a16:creationId xmlns:a16="http://schemas.microsoft.com/office/drawing/2014/main" id="{4D25D8C0-54C3-4690-A39A-AF63F7FA76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172" y="376290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9217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D8E4A-AE76-4492-A0AD-673873C8D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516465"/>
            <a:ext cx="8534400" cy="931335"/>
          </a:xfrm>
        </p:spPr>
        <p:txBody>
          <a:bodyPr/>
          <a:lstStyle/>
          <a:p>
            <a:pPr algn="ctr"/>
            <a:r>
              <a:rPr lang="en-GB" dirty="0"/>
              <a:t>How to help?</a:t>
            </a:r>
          </a:p>
        </p:txBody>
      </p:sp>
      <p:pic>
        <p:nvPicPr>
          <p:cNvPr id="2050" name="Picture 2" descr="How To Teach Kids The SHH Sound">
            <a:extLst>
              <a:ext uri="{FF2B5EF4-FFF2-40B4-BE49-F238E27FC236}">
                <a16:creationId xmlns:a16="http://schemas.microsoft.com/office/drawing/2014/main" id="{7878660A-DCD1-4EC1-98AF-CFCC4EB46AA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2" y="1447800"/>
            <a:ext cx="2344180" cy="119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0FDD7B-4DC6-4931-97DC-1D605F832D89}"/>
              </a:ext>
            </a:extLst>
          </p:cNvPr>
          <p:cNvSpPr txBox="1"/>
          <p:nvPr/>
        </p:nvSpPr>
        <p:spPr>
          <a:xfrm>
            <a:off x="3231592" y="1684866"/>
            <a:ext cx="7935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Reduce the after school questions and conversation.  </a:t>
            </a:r>
          </a:p>
        </p:txBody>
      </p:sp>
      <p:pic>
        <p:nvPicPr>
          <p:cNvPr id="2052" name="Picture 4" descr="Emoticon Explosion Stock Illustrations ...">
            <a:extLst>
              <a:ext uri="{FF2B5EF4-FFF2-40B4-BE49-F238E27FC236}">
                <a16:creationId xmlns:a16="http://schemas.microsoft.com/office/drawing/2014/main" id="{3968DB3F-A56D-4D9B-9A12-3D2CC3F7B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1" y="2842263"/>
            <a:ext cx="1469496" cy="146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96259D5-A775-4D28-A995-A321410B8F35}"/>
              </a:ext>
            </a:extLst>
          </p:cNvPr>
          <p:cNvSpPr txBox="1"/>
          <p:nvPr/>
        </p:nvSpPr>
        <p:spPr>
          <a:xfrm>
            <a:off x="2799792" y="3318933"/>
            <a:ext cx="7935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Try not to get trigger or take it personally.</a:t>
            </a:r>
          </a:p>
        </p:txBody>
      </p:sp>
      <p:pic>
        <p:nvPicPr>
          <p:cNvPr id="2056" name="Picture 8" descr="Lawson Clinical Psychology">
            <a:extLst>
              <a:ext uri="{FF2B5EF4-FFF2-40B4-BE49-F238E27FC236}">
                <a16:creationId xmlns:a16="http://schemas.microsoft.com/office/drawing/2014/main" id="{75823802-A34B-4663-BC8E-6E68568F0B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77" y="4655608"/>
            <a:ext cx="3295650" cy="1390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9D518FE-7B14-4CA5-91A8-D35AB427A6E9}"/>
              </a:ext>
            </a:extLst>
          </p:cNvPr>
          <p:cNvSpPr txBox="1"/>
          <p:nvPr/>
        </p:nvSpPr>
        <p:spPr>
          <a:xfrm>
            <a:off x="3705725" y="4803803"/>
            <a:ext cx="79359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Validate how they are feeling.  If they start shouting or throwing etc, try being alongside saying “it was a long day wasn’t it?” or “I’ve got you.”  Try to avoid fixing it or assuming.</a:t>
            </a:r>
          </a:p>
        </p:txBody>
      </p:sp>
    </p:spTree>
    <p:extLst>
      <p:ext uri="{BB962C8B-B14F-4D97-AF65-F5344CB8AC3E}">
        <p14:creationId xmlns:p14="http://schemas.microsoft.com/office/powerpoint/2010/main" val="34073651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2+ Thousand Activity Emoji Royalty ...">
            <a:extLst>
              <a:ext uri="{FF2B5EF4-FFF2-40B4-BE49-F238E27FC236}">
                <a16:creationId xmlns:a16="http://schemas.microsoft.com/office/drawing/2014/main" id="{88ECED98-B49B-48C8-BAF6-A811A0D12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47" y="275167"/>
            <a:ext cx="966788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1616447-6F11-4548-BD55-F1CF2F806DCF}"/>
              </a:ext>
            </a:extLst>
          </p:cNvPr>
          <p:cNvSpPr txBox="1"/>
          <p:nvPr/>
        </p:nvSpPr>
        <p:spPr>
          <a:xfrm>
            <a:off x="1346200" y="685800"/>
            <a:ext cx="8822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Opportunities for letting of steam in a safe active way.</a:t>
            </a:r>
          </a:p>
        </p:txBody>
      </p:sp>
      <p:pic>
        <p:nvPicPr>
          <p:cNvPr id="1028" name="Picture 4" descr="listening to music">
            <a:extLst>
              <a:ext uri="{FF2B5EF4-FFF2-40B4-BE49-F238E27FC236}">
                <a16:creationId xmlns:a16="http://schemas.microsoft.com/office/drawing/2014/main" id="{31A183C3-BF7A-4A8B-B7E6-6D34E6513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" y="1710266"/>
            <a:ext cx="1071563" cy="107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29382C-D096-4565-B63F-BF0302706158}"/>
              </a:ext>
            </a:extLst>
          </p:cNvPr>
          <p:cNvSpPr txBox="1"/>
          <p:nvPr/>
        </p:nvSpPr>
        <p:spPr>
          <a:xfrm>
            <a:off x="1346200" y="1784382"/>
            <a:ext cx="88222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Decompression – listening to favourite music, 20 minutes watching favourite programme, quite time drawing or playing with </a:t>
            </a:r>
            <a:r>
              <a:rPr lang="en-GB" dirty="0" err="1"/>
              <a:t>lego</a:t>
            </a:r>
            <a:r>
              <a:rPr lang="en-GB" dirty="0"/>
              <a:t>.   Box of tricks.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Make it a routine / ritual.</a:t>
            </a:r>
          </a:p>
        </p:txBody>
      </p:sp>
      <p:pic>
        <p:nvPicPr>
          <p:cNvPr id="1030" name="Picture 6" descr="Emoticon Eating Apple Stock Illustrations – 487 Emoticon Eating Apple Stock  Illustrations, Vectors &amp; Clipart - Dreamstime">
            <a:extLst>
              <a:ext uri="{FF2B5EF4-FFF2-40B4-BE49-F238E27FC236}">
                <a16:creationId xmlns:a16="http://schemas.microsoft.com/office/drawing/2014/main" id="{F90374D8-EFD6-4B36-B137-05EACCD2D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8" y="3344332"/>
            <a:ext cx="1071563" cy="1071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A0BC15-D580-46FD-BC1D-A2F79E9EDA1F}"/>
              </a:ext>
            </a:extLst>
          </p:cNvPr>
          <p:cNvSpPr txBox="1"/>
          <p:nvPr/>
        </p:nvSpPr>
        <p:spPr>
          <a:xfrm>
            <a:off x="1346200" y="3695447"/>
            <a:ext cx="8822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Snacks.</a:t>
            </a:r>
          </a:p>
        </p:txBody>
      </p:sp>
      <p:pic>
        <p:nvPicPr>
          <p:cNvPr id="1034" name="Picture 10" descr="How to Make a Blanket Fort: 4 Easy Steps">
            <a:extLst>
              <a:ext uri="{FF2B5EF4-FFF2-40B4-BE49-F238E27FC236}">
                <a16:creationId xmlns:a16="http://schemas.microsoft.com/office/drawing/2014/main" id="{9A16B250-8D48-4759-983F-6CD416ABE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747" y="4898220"/>
            <a:ext cx="1589208" cy="119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B7B4451-D630-4D58-B7A1-1CA4986C4017}"/>
              </a:ext>
            </a:extLst>
          </p:cNvPr>
          <p:cNvSpPr txBox="1"/>
          <p:nvPr/>
        </p:nvSpPr>
        <p:spPr>
          <a:xfrm>
            <a:off x="2074333" y="5124074"/>
            <a:ext cx="8822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Safe space.</a:t>
            </a:r>
          </a:p>
        </p:txBody>
      </p:sp>
    </p:spTree>
    <p:extLst>
      <p:ext uri="{BB962C8B-B14F-4D97-AF65-F5344CB8AC3E}">
        <p14:creationId xmlns:p14="http://schemas.microsoft.com/office/powerpoint/2010/main" val="1401603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28DAF-077B-4B33-AD26-D238B76EB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800"/>
            <a:ext cx="8534400" cy="1507067"/>
          </a:xfrm>
        </p:spPr>
        <p:txBody>
          <a:bodyPr/>
          <a:lstStyle/>
          <a:p>
            <a:r>
              <a:rPr lang="en-GB" dirty="0"/>
              <a:t>Useful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24BD28-58E4-41DF-A010-71A09A51D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078" y="2421466"/>
            <a:ext cx="8534400" cy="3615267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https://www.bbc.co.uk/bitesize/articles/z863cxs</a:t>
            </a:r>
            <a:endParaRPr lang="en-GB" dirty="0"/>
          </a:p>
          <a:p>
            <a:r>
              <a:rPr lang="en-GB" dirty="0">
                <a:hlinkClick r:id="rId3"/>
              </a:rPr>
              <a:t>https://autisticgirlsnetwork.org/knowledge_base/meltdowns-shutdowns-and-burnout/</a:t>
            </a:r>
            <a:endParaRPr lang="en-GB" dirty="0"/>
          </a:p>
          <a:p>
            <a:r>
              <a:rPr lang="en-GB" dirty="0">
                <a:hlinkClick r:id="rId4"/>
              </a:rPr>
              <a:t>https://hampshirecamhs.nhs.uk/events/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798090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341</TotalTime>
  <Words>334</Words>
  <Application>Microsoft Office PowerPoint</Application>
  <PresentationFormat>Widescreen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Wingdings</vt:lpstr>
      <vt:lpstr>Wingdings 3</vt:lpstr>
      <vt:lpstr>Slice</vt:lpstr>
      <vt:lpstr>SEND Coffee Session </vt:lpstr>
      <vt:lpstr>Why does After School restraint Collapse Happen?</vt:lpstr>
      <vt:lpstr>PowerPoint Presentation</vt:lpstr>
      <vt:lpstr>How to help?</vt:lpstr>
      <vt:lpstr>PowerPoint Presentation</vt:lpstr>
      <vt:lpstr>Useful links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SEND Coffee Session 1</dc:title>
  <dc:creator>Cheryl Khan</dc:creator>
  <cp:lastModifiedBy>Cheryl Khan</cp:lastModifiedBy>
  <cp:revision>14</cp:revision>
  <dcterms:created xsi:type="dcterms:W3CDTF">2025-06-05T06:52:10Z</dcterms:created>
  <dcterms:modified xsi:type="dcterms:W3CDTF">2025-12-10T16:23:53Z</dcterms:modified>
</cp:coreProperties>
</file>